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6" r:id="rId5"/>
  </p:sldIdLst>
  <p:sldSz cx="12192000" cy="6858000"/>
  <p:notesSz cx="7010400" cy="923607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B38F42-8D7B-49AA-9BFE-D4286139488D}" v="2" dt="2026-04-15T12:42:41.9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67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e Kannegaard" userId="830e2a78-db99-46bd-b9e2-813a4cb3dce2" providerId="ADAL" clId="{2988569A-5489-43F6-9B57-C951F2AAE13A}"/>
    <pc:docChg chg="custSel addSld modSld modNotesMaster">
      <pc:chgData name="Helene Kannegaard" userId="830e2a78-db99-46bd-b9e2-813a4cb3dce2" providerId="ADAL" clId="{2988569A-5489-43F6-9B57-C951F2AAE13A}" dt="2026-04-15T12:42:41.942" v="129"/>
      <pc:docMkLst>
        <pc:docMk/>
      </pc:docMkLst>
      <pc:sldChg chg="addSp delSp modSp add mod">
        <pc:chgData name="Helene Kannegaard" userId="830e2a78-db99-46bd-b9e2-813a4cb3dce2" providerId="ADAL" clId="{2988569A-5489-43F6-9B57-C951F2AAE13A}" dt="2026-04-15T12:42:41.942" v="129"/>
        <pc:sldMkLst>
          <pc:docMk/>
          <pc:sldMk cId="2950454236" sldId="276"/>
        </pc:sldMkLst>
        <pc:spChg chg="mod">
          <ac:chgData name="Helene Kannegaard" userId="830e2a78-db99-46bd-b9e2-813a4cb3dce2" providerId="ADAL" clId="{2988569A-5489-43F6-9B57-C951F2AAE13A}" dt="2026-04-10T06:25:18.895" v="29" actId="404"/>
          <ac:spMkLst>
            <pc:docMk/>
            <pc:sldMk cId="2950454236" sldId="276"/>
            <ac:spMk id="2" creationId="{F867FFC9-3CF9-87BD-BF7E-AE646A307CF4}"/>
          </ac:spMkLst>
        </pc:spChg>
        <pc:graphicFrameChg chg="add mod modGraphic">
          <ac:chgData name="Helene Kannegaard" userId="830e2a78-db99-46bd-b9e2-813a4cb3dce2" providerId="ADAL" clId="{2988569A-5489-43F6-9B57-C951F2AAE13A}" dt="2026-04-15T12:42:41.942" v="129"/>
          <ac:graphicFrameMkLst>
            <pc:docMk/>
            <pc:sldMk cId="2950454236" sldId="276"/>
            <ac:graphicFrameMk id="5" creationId="{F1381596-E72A-8A9A-E0E8-64322172E489}"/>
          </ac:graphicFrameMkLst>
        </pc:graphicFrameChg>
        <pc:cxnChg chg="mod">
          <ac:chgData name="Helene Kannegaard" userId="830e2a78-db99-46bd-b9e2-813a4cb3dce2" providerId="ADAL" clId="{2988569A-5489-43F6-9B57-C951F2AAE13A}" dt="2026-04-10T06:28:05.756" v="98" actId="14100"/>
          <ac:cxnSpMkLst>
            <pc:docMk/>
            <pc:sldMk cId="2950454236" sldId="276"/>
            <ac:cxnSpMk id="9" creationId="{D40046D5-55B0-C98D-D94D-0AB759EA9C1D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E90EE2A-18A8-4141-BBBD-E3A0AE437BBB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D18A363B-CE3F-4F1E-9303-612043AD763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8374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C6015-17A8-C36A-C4BB-D4288BB6D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EAF2392B-DADA-6953-671F-F29FF728FF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35345FF7-BB5C-FA8E-BE59-CE157D0D6E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A07C163-B5E8-8623-AA9E-48139CB9CB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4DD5A7-FA9E-46AB-8A59-11202B56D28E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125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246347-2EB2-270E-C051-231CB0029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BCB0EB9-8AC1-6D39-C1A7-DA10AB8B26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0621BBB-2F65-97B9-22B7-D4A6A2DF9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7835DF2-16D8-CB1B-DE5B-7D4ECB0FE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FD12184-0877-3079-293B-602AF3527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030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A26636-2179-16AA-15D7-656EC8582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960DB3E-4A10-B103-AFCE-E35D39394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721CF8F-4A66-24D1-4E34-F717FC672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A666B7B-977C-AD6C-0704-80C01590A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75EE82-FB53-19C9-081A-AFC8F2E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295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AAC540B-34DD-1B86-3560-6EC00D0376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C50C12D-9DD0-5A09-51CE-5AA93934E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D1FC854-BA55-8A38-D3B2-F413BBA93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9EAB7BE-945B-3384-A778-A5400DFD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1258EA-EF7B-8396-6463-6B2E88FB9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3931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ls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5BA5E3-4FCC-B27A-BE54-03AB1253D1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818" y="919304"/>
            <a:ext cx="10891981" cy="1325563"/>
          </a:xfrm>
        </p:spPr>
        <p:txBody>
          <a:bodyPr/>
          <a:lstStyle>
            <a:lvl1pPr>
              <a:lnSpc>
                <a:spcPct val="70000"/>
              </a:lnSpc>
              <a:defRPr b="1">
                <a:solidFill>
                  <a:srgbClr val="206C6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97896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9620F5-1F3D-F4EC-2BB3-3A1DE47B0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60C7D5-3153-36E5-B439-A6CCFC1D8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1E3E208-83F1-8F1C-C557-FBD64793F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A9B2E1-E56F-EEFB-F355-5C93B9ED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9E602A2-0072-1C93-67E4-1D909CD4F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842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819B3B-4738-F3E3-F235-F28E2DC06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F5EFF71-3147-B9C3-3556-5DAC97891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AD759AD-28BE-0C6F-EB95-760FDDD97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157FF5D-1CE1-B3BA-3D73-34D0896B2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57704F8-164C-24D9-959B-6BD3A5385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973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3C3C47-9804-11A6-0F59-0D582D91D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572F42A-AC99-03B5-3AA1-E94477CA61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3E6F2C9-7156-C94C-BC2D-0F6E6A507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81EB81F-A4CF-4B6D-D4CA-2D69ABE31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0B63439-4359-D6F3-0075-C83D11529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B9D03A-8E42-F413-D4B1-6DFA944D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0265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339BC1-18DF-C845-A090-624F3A912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98AB29B-9F4C-31BE-4FAF-8CC21EA3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CFB5265-AF84-757B-587D-36EB1E16E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54169B7-D2CA-D2B7-2B66-AA56ADD038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0031CDA-D8DA-06E1-F3C7-D22E9A0336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759F2BF-C334-95E0-D4C1-70E8F8EAD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A238C65-0728-5320-328F-9F986707B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7206984-DEFD-637B-461F-D0062636C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308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FF7465-953B-2FFB-D72B-8BD6671A9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9C869FB-A5DD-AE5C-6234-F4E41DED2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0E26CA8-6FBD-6816-2BA8-1801C3DE1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CFE2691-4EA0-2378-EC5A-E5729E5AB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1615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02E18FA-7EC1-8A79-7669-9D08B43EA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AFBF927-2372-E77E-14BC-F27757959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5A4C4F6-D915-F823-FCD5-40FAFE71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2843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1DF0C3-A19D-53D7-8A31-26CA709AA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AB8E90F-DB50-473B-B038-B18A5FCB3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17F0A67-7AA6-017F-A668-9C8F85EE1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0B028C1-5CD3-9329-C733-5D1B6346D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28603A9-4311-BC3A-1464-F3B8296D7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F76EC80-B16C-98A5-934A-4D314D02E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6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3E5AF6-DCA8-69C8-211C-A987F15FA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C9B0C78-6015-F0D8-0801-CE911F889A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5FFD921-B4EB-6A56-131A-DC8F7FBF8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8FC888C-333C-C311-D1DF-686A1EE73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C006B3E-9F80-D79C-5877-AFE12E6D4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9EFE896-16DE-1055-452A-297C0072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5140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F3BFFF9-C4DD-03C5-13A6-A5EFE7271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E02A537-573D-228C-8DEF-C1E473855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C10E180-C8F4-CDD3-8D93-70A6E9AE6F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6DC341-C5C0-454A-9BFA-B745477CE125}" type="datetimeFigureOut">
              <a:rPr lang="da-DK" smtClean="0"/>
              <a:t>15-04-2026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7259690-9097-5D07-79D7-23BA87D9C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4C461CD-6CB7-D730-64DE-8433161A34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54382D-FAC2-4C81-BEB0-5CE9A90A44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545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FEBFA-D94C-AE77-E177-5A1A66901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67FFC9-3CF9-87BD-BF7E-AE646A307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347" y="379874"/>
            <a:ext cx="10891981" cy="1325563"/>
          </a:xfrm>
        </p:spPr>
        <p:txBody>
          <a:bodyPr>
            <a:noAutofit/>
          </a:bodyPr>
          <a:lstStyle/>
          <a:p>
            <a:r>
              <a:rPr lang="da-DK" sz="4000" dirty="0"/>
              <a:t>INTERNT PROGRAM</a:t>
            </a:r>
            <a:br>
              <a:rPr lang="da-DK" sz="4000" dirty="0"/>
            </a:br>
            <a:r>
              <a:rPr lang="en-US" sz="4000" dirty="0">
                <a:solidFill>
                  <a:srgbClr val="9CAC3B"/>
                </a:solidFill>
              </a:rPr>
              <a:t>TIL CISUs GENERALFORSAMLING </a:t>
            </a:r>
            <a:br>
              <a:rPr lang="en-US" sz="4000" dirty="0">
                <a:solidFill>
                  <a:srgbClr val="9CAC3B"/>
                </a:solidFill>
              </a:rPr>
            </a:br>
            <a:r>
              <a:rPr lang="en-US" sz="4000" dirty="0"/>
              <a:t>2026</a:t>
            </a:r>
            <a:endParaRPr lang="da-DK" sz="4000" dirty="0"/>
          </a:p>
        </p:txBody>
      </p:sp>
      <p:pic>
        <p:nvPicPr>
          <p:cNvPr id="11" name="Billede 10" descr="Et billede, der indeholder tekst, Font/skrifttype, Grafik, grafisk design&#10;&#10;AI-genereret indhold kan være ukorrekt.">
            <a:extLst>
              <a:ext uri="{FF2B5EF4-FFF2-40B4-BE49-F238E27FC236}">
                <a16:creationId xmlns:a16="http://schemas.microsoft.com/office/drawing/2014/main" id="{B28F7E71-B621-5EB0-FEC4-07529BF9A0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816" y="382445"/>
            <a:ext cx="2122462" cy="418370"/>
          </a:xfrm>
          <a:prstGeom prst="rect">
            <a:avLst/>
          </a:prstGeom>
        </p:spPr>
      </p:pic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D40046D5-55B0-C98D-D94D-0AB759EA9C1D}"/>
              </a:ext>
            </a:extLst>
          </p:cNvPr>
          <p:cNvCxnSpPr>
            <a:cxnSpLocks/>
          </p:cNvCxnSpPr>
          <p:nvPr/>
        </p:nvCxnSpPr>
        <p:spPr>
          <a:xfrm>
            <a:off x="569254" y="1771980"/>
            <a:ext cx="0" cy="4922121"/>
          </a:xfrm>
          <a:prstGeom prst="line">
            <a:avLst/>
          </a:prstGeom>
          <a:ln>
            <a:solidFill>
              <a:srgbClr val="206C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F1381596-E72A-8A9A-E0E8-64322172E4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452789"/>
              </p:ext>
            </p:extLst>
          </p:nvPr>
        </p:nvGraphicFramePr>
        <p:xfrm>
          <a:off x="820709" y="1771980"/>
          <a:ext cx="7320401" cy="4866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3048">
                  <a:extLst>
                    <a:ext uri="{9D8B030D-6E8A-4147-A177-3AD203B41FA5}">
                      <a16:colId xmlns:a16="http://schemas.microsoft.com/office/drawing/2014/main" val="381099680"/>
                    </a:ext>
                  </a:extLst>
                </a:gridCol>
                <a:gridCol w="5403630">
                  <a:extLst>
                    <a:ext uri="{9D8B030D-6E8A-4147-A177-3AD203B41FA5}">
                      <a16:colId xmlns:a16="http://schemas.microsoft.com/office/drawing/2014/main" val="1417574873"/>
                    </a:ext>
                  </a:extLst>
                </a:gridCol>
                <a:gridCol w="1393723">
                  <a:extLst>
                    <a:ext uri="{9D8B030D-6E8A-4147-A177-3AD203B41FA5}">
                      <a16:colId xmlns:a16="http://schemas.microsoft.com/office/drawing/2014/main" val="547303338"/>
                    </a:ext>
                  </a:extLst>
                </a:gridCol>
              </a:tblGrid>
              <a:tr h="4190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 dirty="0">
                          <a:solidFill>
                            <a:schemeClr val="tx1"/>
                          </a:solidFill>
                          <a:effectLst/>
                        </a:rPr>
                        <a:t>10.30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Velkomst og introduktion til hinanden i salen inkl. initiativpris og kort introduktion af Charlotte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Initiativprisen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Sang</a:t>
                      </a:r>
                    </a:p>
                    <a:p>
                      <a:pPr>
                        <a:buNone/>
                      </a:pP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>
                          <a:solidFill>
                            <a:schemeClr val="tx1"/>
                          </a:solidFill>
                          <a:effectLst/>
                        </a:rPr>
                        <a:t>Stefan og Camilla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da-DK" sz="900">
                          <a:solidFill>
                            <a:schemeClr val="tx1"/>
                          </a:solidFill>
                          <a:effectLst/>
                        </a:rPr>
                        <a:t>Morten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da-DK" sz="900">
                          <a:solidFill>
                            <a:schemeClr val="tx1"/>
                          </a:solidFill>
                          <a:effectLst/>
                        </a:rPr>
                        <a:t>Helene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6444447"/>
                  </a:ext>
                </a:extLst>
              </a:tr>
              <a:tr h="279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 dirty="0">
                          <a:solidFill>
                            <a:schemeClr val="tx1"/>
                          </a:solidFill>
                          <a:effectLst/>
                        </a:rPr>
                        <a:t>11:00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Valg af dirigent og referent (En del af Vedtægternes punkt 1)</a:t>
                      </a: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Stefan og Camilla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268016"/>
                  </a:ext>
                </a:extLst>
              </a:tr>
              <a:tr h="279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11:05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Gennemgang af formalia</a:t>
                      </a:r>
                    </a:p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OBS: Kan tage længere tid, hvis der skal stemmes om ændringer i procedurer</a:t>
                      </a:r>
                    </a:p>
                    <a:p>
                      <a:pPr marL="0" algn="l" defTabSz="914400" rtl="0" eaLnBrk="1" latinLnBrk="0" hangingPunct="1">
                        <a:buNone/>
                      </a:pPr>
                      <a:endParaRPr lang="da-DK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>
                          <a:solidFill>
                            <a:schemeClr val="tx1"/>
                          </a:solidFill>
                          <a:effectLst/>
                        </a:rPr>
                        <a:t>Dirigent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404509"/>
                  </a:ext>
                </a:extLst>
              </a:tr>
              <a:tr h="279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11:20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Bestyrelsens beretning til godkendelse (Vedtægternes punkt 2)</a:t>
                      </a: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>
                          <a:solidFill>
                            <a:schemeClr val="tx1"/>
                          </a:solidFill>
                          <a:effectLst/>
                        </a:rPr>
                        <a:t>Peter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1930756"/>
                  </a:ext>
                </a:extLst>
              </a:tr>
              <a:tr h="279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11:50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Revideret årsregnskab til godkendelse (Vedtægternes punkt 3)</a:t>
                      </a: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Bolette/Torsten/Mathilde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921243"/>
                  </a:ext>
                </a:extLst>
              </a:tr>
              <a:tr h="279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12:15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Strategiforslag – (Drøftelse af fremtidig virksomhed - Vedtægternes punkt 4)</a:t>
                      </a: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>
                          <a:solidFill>
                            <a:schemeClr val="tx1"/>
                          </a:solidFill>
                          <a:effectLst/>
                        </a:rPr>
                        <a:t>Peter og Anne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4948677"/>
                  </a:ext>
                </a:extLst>
              </a:tr>
              <a:tr h="279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13.00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da-DK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Frokost</a:t>
                      </a: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(stilles klar omkring kl. 12.30 for fleksibilitet)</a:t>
                      </a: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">
                        <a:buNone/>
                      </a:pPr>
                      <a:r>
                        <a:rPr lang="da-DK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3876581"/>
                  </a:ext>
                </a:extLst>
              </a:tr>
              <a:tr h="4190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14:00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Behandling af forslag om vedtægtsændringer (Behandling af indkomne forslag II - Vedtægternes punkt 5)</a:t>
                      </a:r>
                    </a:p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Syng en sang?</a:t>
                      </a:r>
                    </a:p>
                    <a:p>
                      <a:pPr marL="0" indent="0" algn="l" defTabSz="914400" rtl="0" eaLnBrk="1" latinLnBrk="0" hangingPunct="1">
                        <a:buNone/>
                      </a:pPr>
                      <a:endParaRPr lang="da-DK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">
                        <a:buNone/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Peter (og Anne?)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270">
                        <a:buNone/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270">
                        <a:buNone/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Helene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966099"/>
                  </a:ext>
                </a:extLst>
              </a:tr>
              <a:tr h="279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14:45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Fastsættelse af kontingent og budget (Vedtægternes punkt 6)</a:t>
                      </a: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270">
                        <a:buNone/>
                      </a:pPr>
                      <a:r>
                        <a:rPr lang="da-DK" sz="900">
                          <a:solidFill>
                            <a:schemeClr val="tx1"/>
                          </a:solidFill>
                          <a:effectLst/>
                        </a:rPr>
                        <a:t>Bolette/Bestyrelsen 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358286"/>
                  </a:ext>
                </a:extLst>
              </a:tr>
              <a:tr h="279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15:00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Valg af bestyrelsesmedlemmer og suppleanter (Vedtægternes punkt 7)</a:t>
                      </a:r>
                    </a:p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>
                          <a:solidFill>
                            <a:schemeClr val="tx1"/>
                          </a:solidFill>
                          <a:effectLst/>
                        </a:rPr>
                        <a:t>Dirigent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070987"/>
                  </a:ext>
                </a:extLst>
              </a:tr>
              <a:tr h="2201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15:15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Kaffepause </a:t>
                      </a:r>
                      <a:r>
                        <a:rPr lang="da-DK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imens er der stemmeoptælling</a:t>
                      </a:r>
                    </a:p>
                    <a:p>
                      <a:pPr marL="0" algn="l" defTabSz="914400" rtl="0" eaLnBrk="1" latinLnBrk="0" hangingPunct="1">
                        <a:buNone/>
                      </a:pPr>
                      <a:endParaRPr lang="da-DK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Stemmeudvalg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4661055"/>
                  </a:ext>
                </a:extLst>
              </a:tr>
              <a:tr h="279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15:45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Valgresultat (en del af Vedtægternes punkt 7)</a:t>
                      </a:r>
                    </a:p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>
                          <a:solidFill>
                            <a:schemeClr val="tx1"/>
                          </a:solidFill>
                          <a:effectLst/>
                        </a:rPr>
                        <a:t>Dirigent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921135"/>
                  </a:ext>
                </a:extLst>
              </a:tr>
              <a:tr h="279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16:00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Valg af intern revisor (Vedtægternes punkt 8)</a:t>
                      </a:r>
                    </a:p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>
                          <a:solidFill>
                            <a:schemeClr val="tx1"/>
                          </a:solidFill>
                          <a:effectLst/>
                        </a:rPr>
                        <a:t>Dirigent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9321321"/>
                  </a:ext>
                </a:extLst>
              </a:tr>
              <a:tr h="2201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>
                          <a:solidFill>
                            <a:schemeClr val="tx1"/>
                          </a:solidFill>
                          <a:effectLst/>
                        </a:rPr>
                        <a:t>16:10</a:t>
                      </a:r>
                      <a:endParaRPr lang="da-DK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Eventuelt (Vedtægternes punkt 9)</a:t>
                      </a:r>
                    </a:p>
                    <a:p>
                      <a:pPr marL="0" algn="l" defTabSz="914400" rtl="0" eaLnBrk="1" latinLnBrk="0" hangingPunct="1">
                        <a:buNone/>
                      </a:pPr>
                      <a:endParaRPr lang="da-DK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Dirigent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833479"/>
                  </a:ext>
                </a:extLst>
              </a:tr>
              <a:tr h="279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u="sng" dirty="0">
                          <a:solidFill>
                            <a:schemeClr val="tx1"/>
                          </a:solidFill>
                          <a:effectLst/>
                        </a:rPr>
                        <a:t>16:20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Afrunding</a:t>
                      </a:r>
                    </a:p>
                    <a:p>
                      <a:pPr marL="0" algn="l" defTabSz="914400" rtl="0" eaLnBrk="1" latinLnBrk="0" hangingPunct="1">
                        <a:buNone/>
                      </a:pPr>
                      <a:r>
                        <a:rPr lang="da-DK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sz="900" dirty="0">
                          <a:solidFill>
                            <a:schemeClr val="tx1"/>
                          </a:solidFill>
                          <a:effectLst/>
                        </a:rPr>
                        <a:t>Peter og Anne?</a:t>
                      </a:r>
                      <a:endParaRPr lang="da-DK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143" marR="571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388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454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b2effea-7677-426a-abfa-e08815e88a3e" xsi:nil="true"/>
    <lcf76f155ced4ddcb4097134ff3c332f xmlns="0a33e1fb-23dc-4222-ac46-473c6a01316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F6A4EA8CD694A448AAF29FEB1A8F245" ma:contentTypeVersion="19" ma:contentTypeDescription="Opret et nyt dokument." ma:contentTypeScope="" ma:versionID="474f1ef26ca6fe656ab441211255eda4">
  <xsd:schema xmlns:xsd="http://www.w3.org/2001/XMLSchema" xmlns:xs="http://www.w3.org/2001/XMLSchema" xmlns:p="http://schemas.microsoft.com/office/2006/metadata/properties" xmlns:ns2="0a33e1fb-23dc-4222-ac46-473c6a01316b" xmlns:ns3="3b2effea-7677-426a-abfa-e08815e88a3e" targetNamespace="http://schemas.microsoft.com/office/2006/metadata/properties" ma:root="true" ma:fieldsID="1a372d689c6f8e7a019b9c64c2e0bb72" ns2:_="" ns3:_="">
    <xsd:import namespace="0a33e1fb-23dc-4222-ac46-473c6a01316b"/>
    <xsd:import namespace="3b2effea-7677-426a-abfa-e08815e88a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33e1fb-23dc-4222-ac46-473c6a0131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c9f317a3-9525-4bf5-b194-1869bb4e85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2effea-7677-426a-abfa-e08815e88a3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839cca5-46db-42bf-aa82-13451054610f}" ma:internalName="TaxCatchAll" ma:showField="CatchAllData" ma:web="3b2effea-7677-426a-abfa-e08815e88a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1765D2-FE18-4B06-A573-632990E6EE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5EF856-A94A-4466-9338-1D072F2CB580}">
  <ds:schemaRefs>
    <ds:schemaRef ds:uri="0a33e1fb-23dc-4222-ac46-473c6a01316b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terms/"/>
    <ds:schemaRef ds:uri="3b2effea-7677-426a-abfa-e08815e88a3e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EB1F7F0-0AC3-4745-889C-AC5EA6FE63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33e1fb-23dc-4222-ac46-473c6a01316b"/>
    <ds:schemaRef ds:uri="3b2effea-7677-426a-abfa-e08815e88a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227</Words>
  <Application>Microsoft Office PowerPoint</Application>
  <PresentationFormat>Widescreen</PresentationFormat>
  <Paragraphs>60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Office-tema</vt:lpstr>
      <vt:lpstr>INTERNT PROGRAM TIL CISUs GENERALFORSAMLING 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Helene Kannegaard</dc:creator>
  <cp:lastModifiedBy>Helene Kannegaard</cp:lastModifiedBy>
  <cp:revision>1</cp:revision>
  <cp:lastPrinted>2026-04-15T11:33:20Z</cp:lastPrinted>
  <dcterms:created xsi:type="dcterms:W3CDTF">2026-04-10T06:20:41Z</dcterms:created>
  <dcterms:modified xsi:type="dcterms:W3CDTF">2026-04-15T12:42:50Z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0x010100DF6A4EA8CD694A448AAF29FEB1A8F245</vt:lpwstr>
  </property>
  <property fmtid="{D5CDD505-2E9C-101B-9397-08002B2CF9AE}" pid="3" name="MediaServiceImageTags">
    <vt:lpwstr/>
  </property>
</Properties>
</file>