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13"/>
  </p:notesMasterIdLst>
  <p:handoutMasterIdLst>
    <p:handoutMasterId r:id="rId14"/>
  </p:handoutMasterIdLst>
  <p:sldIdLst>
    <p:sldId id="256" r:id="rId5"/>
    <p:sldId id="267" r:id="rId6"/>
    <p:sldId id="280" r:id="rId7"/>
    <p:sldId id="273" r:id="rId8"/>
    <p:sldId id="281" r:id="rId9"/>
    <p:sldId id="279" r:id="rId10"/>
    <p:sldId id="275" r:id="rId11"/>
    <p:sldId id="278" r:id="rId12"/>
  </p:sldIdLst>
  <p:sldSz cx="12192000" cy="6858000"/>
  <p:notesSz cx="7010400" cy="923607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C1AB5C-5F25-CF15-F3ED-AA87795B2B2D}" name="Nicolai Houe" initials="NH" userId="S::nho@cisu.dk::8538ca7a-ac1b-4e2a-86b6-2853ae206b3f" providerId="AD"/>
  <p188:author id="{E2245579-D769-4183-2E23-D93D0B3790FB}" name="Liv Kira Seitzberg" initials="LS" userId="S::lks@cisu.dk::6189f49a-8ac0-4b86-89ef-fb48f8b69b92" providerId="AD"/>
  <p188:author id="{E6594385-9BE6-E4E4-3B98-7E8E367E6530}" name="Helene Kannegaard" initials="HK" userId="S::hhk@cisu.dk::830e2a78-db99-46bd-b9e2-813a4cb3dc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06C69"/>
    <a:srgbClr val="9CAC3B"/>
    <a:srgbClr val="9CA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6686CB-A987-4AAF-BC79-04750D54C4CC}" v="43" dt="2026-04-07T07:52:54.91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16" d="100"/>
          <a:sy n="116" d="100"/>
        </p:scale>
        <p:origin x="71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e Kannegaard" userId="830e2a78-db99-46bd-b9e2-813a4cb3dce2" providerId="ADAL" clId="{2988569A-5489-43F6-9B57-C951F2AAE13A}"/>
    <pc:docChg chg="undo redo custSel addSld delSld modSld">
      <pc:chgData name="Helene Kannegaard" userId="830e2a78-db99-46bd-b9e2-813a4cb3dce2" providerId="ADAL" clId="{2988569A-5489-43F6-9B57-C951F2AAE13A}" dt="2026-04-07T07:52:58.168" v="3595" actId="1076"/>
      <pc:docMkLst>
        <pc:docMk/>
      </pc:docMkLst>
      <pc:sldChg chg="addSp delSp modSp mod">
        <pc:chgData name="Helene Kannegaard" userId="830e2a78-db99-46bd-b9e2-813a4cb3dce2" providerId="ADAL" clId="{2988569A-5489-43F6-9B57-C951F2AAE13A}" dt="2026-03-31T09:16:50.796" v="3331" actId="20577"/>
        <pc:sldMkLst>
          <pc:docMk/>
          <pc:sldMk cId="4292455675" sldId="256"/>
        </pc:sldMkLst>
        <pc:spChg chg="mod">
          <ac:chgData name="Helene Kannegaard" userId="830e2a78-db99-46bd-b9e2-813a4cb3dce2" providerId="ADAL" clId="{2988569A-5489-43F6-9B57-C951F2AAE13A}" dt="2026-03-30T11:10:11.998" v="2965" actId="20577"/>
          <ac:spMkLst>
            <pc:docMk/>
            <pc:sldMk cId="4292455675" sldId="256"/>
            <ac:spMk id="2" creationId="{F6DBA336-B19F-F6A1-B9A3-C383838FFC68}"/>
          </ac:spMkLst>
        </pc:spChg>
        <pc:spChg chg="add mod">
          <ac:chgData name="Helene Kannegaard" userId="830e2a78-db99-46bd-b9e2-813a4cb3dce2" providerId="ADAL" clId="{2988569A-5489-43F6-9B57-C951F2AAE13A}" dt="2026-03-30T10:02:33.256" v="2374"/>
          <ac:spMkLst>
            <pc:docMk/>
            <pc:sldMk cId="4292455675" sldId="256"/>
            <ac:spMk id="10" creationId="{8FB03C31-C6FE-F660-503E-2B0AC21333ED}"/>
          </ac:spMkLst>
        </pc:spChg>
        <pc:spChg chg="add mod ord">
          <ac:chgData name="Helene Kannegaard" userId="830e2a78-db99-46bd-b9e2-813a4cb3dce2" providerId="ADAL" clId="{2988569A-5489-43F6-9B57-C951F2AAE13A}" dt="2026-03-31T09:16:50.796" v="3331" actId="20577"/>
          <ac:spMkLst>
            <pc:docMk/>
            <pc:sldMk cId="4292455675" sldId="256"/>
            <ac:spMk id="11" creationId="{E46F649E-8EAC-6CAB-C0EB-CB9749DC30CE}"/>
          </ac:spMkLst>
        </pc:spChg>
        <pc:spChg chg="add mod">
          <ac:chgData name="Helene Kannegaard" userId="830e2a78-db99-46bd-b9e2-813a4cb3dce2" providerId="ADAL" clId="{2988569A-5489-43F6-9B57-C951F2AAE13A}" dt="2026-03-30T11:10:09.661" v="2963" actId="20577"/>
          <ac:spMkLst>
            <pc:docMk/>
            <pc:sldMk cId="4292455675" sldId="256"/>
            <ac:spMk id="13" creationId="{8DFC3818-CCBB-EBC4-BA63-2F4A5784F64F}"/>
          </ac:spMkLst>
        </pc:spChg>
        <pc:picChg chg="add mod ord modCrop">
          <ac:chgData name="Helene Kannegaard" userId="830e2a78-db99-46bd-b9e2-813a4cb3dce2" providerId="ADAL" clId="{2988569A-5489-43F6-9B57-C951F2AAE13A}" dt="2026-03-31T09:16:36.691" v="3309" actId="1076"/>
          <ac:picMkLst>
            <pc:docMk/>
            <pc:sldMk cId="4292455675" sldId="256"/>
            <ac:picMk id="5" creationId="{3F3AECDE-C8E4-5837-C832-87C55F299CA2}"/>
          </ac:picMkLst>
        </pc:picChg>
      </pc:sldChg>
      <pc:sldChg chg="addSp delSp modSp mod">
        <pc:chgData name="Helene Kannegaard" userId="830e2a78-db99-46bd-b9e2-813a4cb3dce2" providerId="ADAL" clId="{2988569A-5489-43F6-9B57-C951F2AAE13A}" dt="2026-04-01T07:30:43.309" v="3567" actId="13926"/>
        <pc:sldMkLst>
          <pc:docMk/>
          <pc:sldMk cId="1713382844" sldId="267"/>
        </pc:sldMkLst>
        <pc:spChg chg="mod">
          <ac:chgData name="Helene Kannegaard" userId="830e2a78-db99-46bd-b9e2-813a4cb3dce2" providerId="ADAL" clId="{2988569A-5489-43F6-9B57-C951F2AAE13A}" dt="2026-03-30T11:09:55.982" v="2951" actId="20577"/>
          <ac:spMkLst>
            <pc:docMk/>
            <pc:sldMk cId="1713382844" sldId="267"/>
            <ac:spMk id="2" creationId="{72FD3B63-E15E-7958-D136-BFFCC4979C2A}"/>
          </ac:spMkLst>
        </pc:spChg>
        <pc:spChg chg="mod">
          <ac:chgData name="Helene Kannegaard" userId="830e2a78-db99-46bd-b9e2-813a4cb3dce2" providerId="ADAL" clId="{2988569A-5489-43F6-9B57-C951F2AAE13A}" dt="2026-04-01T07:30:43.309" v="3567" actId="13926"/>
          <ac:spMkLst>
            <pc:docMk/>
            <pc:sldMk cId="1713382844" sldId="267"/>
            <ac:spMk id="3" creationId="{7FAEA08C-8EE2-A9C2-762D-EC2E85C92CC9}"/>
          </ac:spMkLst>
        </pc:spChg>
        <pc:spChg chg="add mod">
          <ac:chgData name="Helene Kannegaard" userId="830e2a78-db99-46bd-b9e2-813a4cb3dce2" providerId="ADAL" clId="{2988569A-5489-43F6-9B57-C951F2AAE13A}" dt="2026-03-30T10:25:45.106" v="2537" actId="207"/>
          <ac:spMkLst>
            <pc:docMk/>
            <pc:sldMk cId="1713382844" sldId="267"/>
            <ac:spMk id="4" creationId="{4EFD70BF-3D9F-CC23-0F80-573CA80CC11F}"/>
          </ac:spMkLst>
        </pc:spChg>
      </pc:sldChg>
      <pc:sldChg chg="modSp add mod">
        <pc:chgData name="Helene Kannegaard" userId="830e2a78-db99-46bd-b9e2-813a4cb3dce2" providerId="ADAL" clId="{2988569A-5489-43F6-9B57-C951F2AAE13A}" dt="2026-04-01T07:33:02.328" v="3584" actId="167"/>
        <pc:sldMkLst>
          <pc:docMk/>
          <pc:sldMk cId="358067836" sldId="273"/>
        </pc:sldMkLst>
        <pc:spChg chg="mod">
          <ac:chgData name="Helene Kannegaard" userId="830e2a78-db99-46bd-b9e2-813a4cb3dce2" providerId="ADAL" clId="{2988569A-5489-43F6-9B57-C951F2AAE13A}" dt="2026-04-01T07:32:42.231" v="3582" actId="207"/>
          <ac:spMkLst>
            <pc:docMk/>
            <pc:sldMk cId="358067836" sldId="273"/>
            <ac:spMk id="3" creationId="{F98AF595-6642-21C7-2398-BE40C361D9FD}"/>
          </ac:spMkLst>
        </pc:spChg>
        <pc:spChg chg="mod">
          <ac:chgData name="Helene Kannegaard" userId="830e2a78-db99-46bd-b9e2-813a4cb3dce2" providerId="ADAL" clId="{2988569A-5489-43F6-9B57-C951F2AAE13A}" dt="2026-03-31T09:38:35.072" v="3445" actId="255"/>
          <ac:spMkLst>
            <pc:docMk/>
            <pc:sldMk cId="358067836" sldId="273"/>
            <ac:spMk id="12" creationId="{DD4EA378-F10A-9287-7620-DD54AACB2F4B}"/>
          </ac:spMkLst>
        </pc:spChg>
        <pc:picChg chg="ord">
          <ac:chgData name="Helene Kannegaard" userId="830e2a78-db99-46bd-b9e2-813a4cb3dce2" providerId="ADAL" clId="{2988569A-5489-43F6-9B57-C951F2AAE13A}" dt="2026-04-01T07:33:02.328" v="3584" actId="167"/>
          <ac:picMkLst>
            <pc:docMk/>
            <pc:sldMk cId="358067836" sldId="273"/>
            <ac:picMk id="16" creationId="{7A9FE272-0A6F-8745-F18E-1568786C9FE0}"/>
          </ac:picMkLst>
        </pc:picChg>
      </pc:sldChg>
      <pc:sldChg chg="modSp add mod">
        <pc:chgData name="Helene Kannegaard" userId="830e2a78-db99-46bd-b9e2-813a4cb3dce2" providerId="ADAL" clId="{2988569A-5489-43F6-9B57-C951F2AAE13A}" dt="2026-04-01T07:33:52.973" v="3591" actId="20577"/>
        <pc:sldMkLst>
          <pc:docMk/>
          <pc:sldMk cId="1198779740" sldId="275"/>
        </pc:sldMkLst>
        <pc:spChg chg="mod">
          <ac:chgData name="Helene Kannegaard" userId="830e2a78-db99-46bd-b9e2-813a4cb3dce2" providerId="ADAL" clId="{2988569A-5489-43F6-9B57-C951F2AAE13A}" dt="2026-04-01T07:33:52.973" v="3591" actId="20577"/>
          <ac:spMkLst>
            <pc:docMk/>
            <pc:sldMk cId="1198779740" sldId="275"/>
            <ac:spMk id="8" creationId="{9AB8698A-AE29-5EA3-DE66-6AECC563F2D5}"/>
          </ac:spMkLst>
        </pc:spChg>
      </pc:sldChg>
      <pc:sldChg chg="addSp delSp modSp add mod">
        <pc:chgData name="Helene Kannegaard" userId="830e2a78-db99-46bd-b9e2-813a4cb3dce2" providerId="ADAL" clId="{2988569A-5489-43F6-9B57-C951F2AAE13A}" dt="2026-04-07T07:52:58.168" v="3595" actId="1076"/>
        <pc:sldMkLst>
          <pc:docMk/>
          <pc:sldMk cId="2244243395" sldId="278"/>
        </pc:sldMkLst>
        <pc:spChg chg="mod">
          <ac:chgData name="Helene Kannegaard" userId="830e2a78-db99-46bd-b9e2-813a4cb3dce2" providerId="ADAL" clId="{2988569A-5489-43F6-9B57-C951F2AAE13A}" dt="2026-03-31T09:38:21.488" v="3443" actId="255"/>
          <ac:spMkLst>
            <pc:docMk/>
            <pc:sldMk cId="2244243395" sldId="278"/>
            <ac:spMk id="12" creationId="{7E997283-2050-6B84-B878-5348FDF4ED43}"/>
          </ac:spMkLst>
        </pc:spChg>
        <pc:picChg chg="del">
          <ac:chgData name="Helene Kannegaard" userId="830e2a78-db99-46bd-b9e2-813a4cb3dce2" providerId="ADAL" clId="{2988569A-5489-43F6-9B57-C951F2AAE13A}" dt="2026-04-07T07:52:54.632" v="3593" actId="478"/>
          <ac:picMkLst>
            <pc:docMk/>
            <pc:sldMk cId="2244243395" sldId="278"/>
            <ac:picMk id="4" creationId="{935F8702-AA65-FB5F-7952-46A5D8261CF3}"/>
          </ac:picMkLst>
        </pc:picChg>
        <pc:picChg chg="add mod">
          <ac:chgData name="Helene Kannegaard" userId="830e2a78-db99-46bd-b9e2-813a4cb3dce2" providerId="ADAL" clId="{2988569A-5489-43F6-9B57-C951F2AAE13A}" dt="2026-04-07T07:52:58.168" v="3595" actId="1076"/>
          <ac:picMkLst>
            <pc:docMk/>
            <pc:sldMk cId="2244243395" sldId="278"/>
            <ac:picMk id="9" creationId="{32AC7F8B-B2A2-BC5C-8E67-CCB88121569E}"/>
          </ac:picMkLst>
        </pc:picChg>
      </pc:sldChg>
      <pc:sldChg chg="addSp modSp add del mod">
        <pc:chgData name="Helene Kannegaard" userId="830e2a78-db99-46bd-b9e2-813a4cb3dce2" providerId="ADAL" clId="{2988569A-5489-43F6-9B57-C951F2AAE13A}" dt="2026-04-01T07:50:23.914" v="3592" actId="20577"/>
        <pc:sldMkLst>
          <pc:docMk/>
          <pc:sldMk cId="2778923705" sldId="279"/>
        </pc:sldMkLst>
        <pc:spChg chg="add mod">
          <ac:chgData name="Helene Kannegaard" userId="830e2a78-db99-46bd-b9e2-813a4cb3dce2" providerId="ADAL" clId="{2988569A-5489-43F6-9B57-C951F2AAE13A}" dt="2026-04-01T07:32:22.940" v="3581" actId="207"/>
          <ac:spMkLst>
            <pc:docMk/>
            <pc:sldMk cId="2778923705" sldId="279"/>
            <ac:spMk id="3" creationId="{B8BF3E96-A43B-00CE-25E9-B3700D108F07}"/>
          </ac:spMkLst>
        </pc:spChg>
        <pc:spChg chg="mod">
          <ac:chgData name="Helene Kannegaard" userId="830e2a78-db99-46bd-b9e2-813a4cb3dce2" providerId="ADAL" clId="{2988569A-5489-43F6-9B57-C951F2AAE13A}" dt="2026-03-31T13:16:13.767" v="3537" actId="20577"/>
          <ac:spMkLst>
            <pc:docMk/>
            <pc:sldMk cId="2778923705" sldId="279"/>
            <ac:spMk id="6" creationId="{93C116BE-4AB0-CB14-7C3B-1EEE2932F3BD}"/>
          </ac:spMkLst>
        </pc:spChg>
        <pc:spChg chg="mod">
          <ac:chgData name="Helene Kannegaard" userId="830e2a78-db99-46bd-b9e2-813a4cb3dce2" providerId="ADAL" clId="{2988569A-5489-43F6-9B57-C951F2AAE13A}" dt="2026-04-01T07:50:23.914" v="3592" actId="20577"/>
          <ac:spMkLst>
            <pc:docMk/>
            <pc:sldMk cId="2778923705" sldId="279"/>
            <ac:spMk id="7" creationId="{579B2170-9FD7-65F9-A34D-C2BABAC0A595}"/>
          </ac:spMkLst>
        </pc:spChg>
        <pc:spChg chg="mod">
          <ac:chgData name="Helene Kannegaard" userId="830e2a78-db99-46bd-b9e2-813a4cb3dce2" providerId="ADAL" clId="{2988569A-5489-43F6-9B57-C951F2AAE13A}" dt="2026-03-31T13:17:00.084" v="3554" actId="13926"/>
          <ac:spMkLst>
            <pc:docMk/>
            <pc:sldMk cId="2778923705" sldId="279"/>
            <ac:spMk id="12" creationId="{9ABD9FE1-5EE2-EE4F-26C4-EAA5FB21570F}"/>
          </ac:spMkLst>
        </pc:spChg>
        <pc:spChg chg="mod">
          <ac:chgData name="Helene Kannegaard" userId="830e2a78-db99-46bd-b9e2-813a4cb3dce2" providerId="ADAL" clId="{2988569A-5489-43F6-9B57-C951F2AAE13A}" dt="2026-03-31T13:17:04.369" v="3556" actId="1076"/>
          <ac:spMkLst>
            <pc:docMk/>
            <pc:sldMk cId="2778923705" sldId="279"/>
            <ac:spMk id="13" creationId="{092639FC-A256-8008-63DE-699EC21C9A36}"/>
          </ac:spMkLst>
        </pc:spChg>
      </pc:sldChg>
      <pc:sldChg chg="addSp modSp add mod">
        <pc:chgData name="Helene Kannegaard" userId="830e2a78-db99-46bd-b9e2-813a4cb3dce2" providerId="ADAL" clId="{2988569A-5489-43F6-9B57-C951F2AAE13A}" dt="2026-04-01T07:31:14.827" v="3572" actId="20577"/>
        <pc:sldMkLst>
          <pc:docMk/>
          <pc:sldMk cId="3152972431" sldId="280"/>
        </pc:sldMkLst>
        <pc:spChg chg="mod">
          <ac:chgData name="Helene Kannegaard" userId="830e2a78-db99-46bd-b9e2-813a4cb3dce2" providerId="ADAL" clId="{2988569A-5489-43F6-9B57-C951F2AAE13A}" dt="2026-03-30T11:12:36.402" v="2979" actId="20577"/>
          <ac:spMkLst>
            <pc:docMk/>
            <pc:sldMk cId="3152972431" sldId="280"/>
            <ac:spMk id="2" creationId="{609ADE6F-12FE-47A3-92D9-98757E449B1B}"/>
          </ac:spMkLst>
        </pc:spChg>
        <pc:spChg chg="mod">
          <ac:chgData name="Helene Kannegaard" userId="830e2a78-db99-46bd-b9e2-813a4cb3dce2" providerId="ADAL" clId="{2988569A-5489-43F6-9B57-C951F2AAE13A}" dt="2026-04-01T07:31:14.827" v="3572" actId="20577"/>
          <ac:spMkLst>
            <pc:docMk/>
            <pc:sldMk cId="3152972431" sldId="280"/>
            <ac:spMk id="3" creationId="{80CFB46A-58BE-EC1B-5111-A1D309323269}"/>
          </ac:spMkLst>
        </pc:spChg>
        <pc:spChg chg="mod">
          <ac:chgData name="Helene Kannegaard" userId="830e2a78-db99-46bd-b9e2-813a4cb3dce2" providerId="ADAL" clId="{2988569A-5489-43F6-9B57-C951F2AAE13A}" dt="2026-03-30T11:19:07.546" v="3201" actId="20577"/>
          <ac:spMkLst>
            <pc:docMk/>
            <pc:sldMk cId="3152972431" sldId="280"/>
            <ac:spMk id="4" creationId="{7220BDB1-CBD2-D6CE-85E3-47792C4D558F}"/>
          </ac:spMkLst>
        </pc:spChg>
        <pc:graphicFrameChg chg="add mod modGraphic">
          <ac:chgData name="Helene Kannegaard" userId="830e2a78-db99-46bd-b9e2-813a4cb3dce2" providerId="ADAL" clId="{2988569A-5489-43F6-9B57-C951F2AAE13A}" dt="2026-03-31T13:15:00.324" v="3521" actId="1076"/>
          <ac:graphicFrameMkLst>
            <pc:docMk/>
            <pc:sldMk cId="3152972431" sldId="280"/>
            <ac:graphicFrameMk id="5" creationId="{A5EB0E60-B9A0-3BF8-65B8-C90D575B3354}"/>
          </ac:graphicFrameMkLst>
        </pc:graphicFrameChg>
        <pc:graphicFrameChg chg="mod modGraphic">
          <ac:chgData name="Helene Kannegaard" userId="830e2a78-db99-46bd-b9e2-813a4cb3dce2" providerId="ADAL" clId="{2988569A-5489-43F6-9B57-C951F2AAE13A}" dt="2026-04-01T07:30:16.878" v="3564" actId="13926"/>
          <ac:graphicFrameMkLst>
            <pc:docMk/>
            <pc:sldMk cId="3152972431" sldId="280"/>
            <ac:graphicFrameMk id="6" creationId="{682FBFB5-FECF-100D-D899-488F3FBAB29F}"/>
          </ac:graphicFrameMkLst>
        </pc:graphicFrameChg>
      </pc:sldChg>
      <pc:sldChg chg="addSp delSp modSp add mod">
        <pc:chgData name="Helene Kannegaard" userId="830e2a78-db99-46bd-b9e2-813a4cb3dce2" providerId="ADAL" clId="{2988569A-5489-43F6-9B57-C951F2AAE13A}" dt="2026-04-01T07:33:27.665" v="3587" actId="20577"/>
        <pc:sldMkLst>
          <pc:docMk/>
          <pc:sldMk cId="2994050191" sldId="281"/>
        </pc:sldMkLst>
        <pc:spChg chg="mod">
          <ac:chgData name="Helene Kannegaard" userId="830e2a78-db99-46bd-b9e2-813a4cb3dce2" providerId="ADAL" clId="{2988569A-5489-43F6-9B57-C951F2AAE13A}" dt="2026-04-01T07:33:27.665" v="3587" actId="20577"/>
          <ac:spMkLst>
            <pc:docMk/>
            <pc:sldMk cId="2994050191" sldId="281"/>
            <ac:spMk id="8" creationId="{4F81812F-A5ED-018E-39F6-EE311187494B}"/>
          </ac:spMkLst>
        </pc:spChg>
        <pc:spChg chg="add mod">
          <ac:chgData name="Helene Kannegaard" userId="830e2a78-db99-46bd-b9e2-813a4cb3dce2" providerId="ADAL" clId="{2988569A-5489-43F6-9B57-C951F2AAE13A}" dt="2026-04-01T07:32:11.614" v="3577"/>
          <ac:spMkLst>
            <pc:docMk/>
            <pc:sldMk cId="2994050191" sldId="281"/>
            <ac:spMk id="9" creationId="{123F2534-4000-8996-D0A8-5451C19DEC9E}"/>
          </ac:spMkLst>
        </pc:spChg>
        <pc:spChg chg="mod">
          <ac:chgData name="Helene Kannegaard" userId="830e2a78-db99-46bd-b9e2-813a4cb3dce2" providerId="ADAL" clId="{2988569A-5489-43F6-9B57-C951F2AAE13A}" dt="2026-03-31T09:38:27.678" v="3444" actId="255"/>
          <ac:spMkLst>
            <pc:docMk/>
            <pc:sldMk cId="2994050191" sldId="281"/>
            <ac:spMk id="12" creationId="{214B5490-69A1-0DEF-B585-F351BE463240}"/>
          </ac:spMkLst>
        </pc:spChg>
      </pc:sldChg>
      <pc:sldMasterChg chg="delSldLayout">
        <pc:chgData name="Helene Kannegaard" userId="830e2a78-db99-46bd-b9e2-813a4cb3dce2" providerId="ADAL" clId="{2988569A-5489-43F6-9B57-C951F2AAE13A}" dt="2026-03-31T09:37:39.841" v="3437" actId="47"/>
        <pc:sldMasterMkLst>
          <pc:docMk/>
          <pc:sldMasterMk cId="3798428457" sldId="2147483648"/>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773CC353-5F1D-F8CD-3211-9A2752A79186}"/>
              </a:ext>
            </a:extLst>
          </p:cNvPr>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D7867EFC-D53D-5C93-A703-F542FEBEC3E0}"/>
              </a:ext>
            </a:extLst>
          </p:cNvPr>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765FC42C-223B-495E-B70F-6B58591940BD}" type="datetimeFigureOut">
              <a:rPr lang="da-DK" smtClean="0"/>
              <a:t>07-04-2026</a:t>
            </a:fld>
            <a:endParaRPr lang="da-DK"/>
          </a:p>
        </p:txBody>
      </p:sp>
      <p:sp>
        <p:nvSpPr>
          <p:cNvPr id="4" name="Pladsholder til sidefod 3">
            <a:extLst>
              <a:ext uri="{FF2B5EF4-FFF2-40B4-BE49-F238E27FC236}">
                <a16:creationId xmlns:a16="http://schemas.microsoft.com/office/drawing/2014/main" id="{6E78CBDC-9E67-9A4B-DD2F-52B17686FC5D}"/>
              </a:ext>
            </a:extLst>
          </p:cNvPr>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18A0A1EB-E9CA-369D-DFD7-AF29E22E077F}"/>
              </a:ext>
            </a:extLst>
          </p:cNvPr>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BECEA1EB-487C-4B88-8215-A3DA0E576F0F}" type="slidenum">
              <a:rPr lang="da-DK" smtClean="0"/>
              <a:t>‹nr.›</a:t>
            </a:fld>
            <a:endParaRPr lang="da-DK"/>
          </a:p>
        </p:txBody>
      </p:sp>
    </p:spTree>
    <p:extLst>
      <p:ext uri="{BB962C8B-B14F-4D97-AF65-F5344CB8AC3E}">
        <p14:creationId xmlns:p14="http://schemas.microsoft.com/office/powerpoint/2010/main" val="36075633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da-DK"/>
          </a:p>
        </p:txBody>
      </p:sp>
      <p:sp>
        <p:nvSpPr>
          <p:cNvPr id="3" name="Pladsholder til dato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98F77CC8-2BC8-4C40-90DF-89EA581DF620}" type="datetimeFigureOut">
              <a:rPr lang="da-DK" smtClean="0"/>
              <a:t>07-04-2026</a:t>
            </a:fld>
            <a:endParaRPr lang="da-DK"/>
          </a:p>
        </p:txBody>
      </p:sp>
      <p:sp>
        <p:nvSpPr>
          <p:cNvPr id="4" name="Pladsholder til slidebillede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da-DK"/>
          </a:p>
        </p:txBody>
      </p:sp>
      <p:sp>
        <p:nvSpPr>
          <p:cNvPr id="5" name="Pladsholder til not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da-DK"/>
          </a:p>
        </p:txBody>
      </p:sp>
      <p:sp>
        <p:nvSpPr>
          <p:cNvPr id="7" name="Pladsholder til slidenumm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AF4DD5A7-FA9E-46AB-8A59-11202B56D28E}" type="slidenum">
              <a:rPr lang="da-DK" smtClean="0"/>
              <a:t>‹nr.›</a:t>
            </a:fld>
            <a:endParaRPr lang="da-DK"/>
          </a:p>
        </p:txBody>
      </p:sp>
    </p:spTree>
    <p:extLst>
      <p:ext uri="{BB962C8B-B14F-4D97-AF65-F5344CB8AC3E}">
        <p14:creationId xmlns:p14="http://schemas.microsoft.com/office/powerpoint/2010/main" val="24085055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07596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896955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0BCB7-2518-053F-FF80-26B15C0C0C4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F3AB5CB-89E6-4ACA-E3CB-E85DBF8F64A0}"/>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BE67D23C-6535-AAC0-D65D-7DA2AE7F37AC}"/>
              </a:ext>
            </a:extLst>
          </p:cNvPr>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930580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0921A-D765-5DEA-0396-E9CB0B8DBF37}"/>
              </a:ext>
            </a:extLst>
          </p:cNvPr>
          <p:cNvSpPr>
            <a:spLocks noGrp="1"/>
          </p:cNvSpPr>
          <p:nvPr>
            <p:ph type="ctrTitle" hasCustomPrompt="1"/>
          </p:nvPr>
        </p:nvSpPr>
        <p:spPr>
          <a:xfrm>
            <a:off x="3879273" y="595224"/>
            <a:ext cx="7636991" cy="3505721"/>
          </a:xfrm>
          <a:prstGeom prst="rect">
            <a:avLst/>
          </a:prstGeom>
        </p:spPr>
        <p:txBody>
          <a:bodyPr anchor="b">
            <a:normAutofit/>
          </a:bodyPr>
          <a:lstStyle>
            <a:lvl1pPr algn="l">
              <a:lnSpc>
                <a:spcPct val="90000"/>
              </a:lnSpc>
              <a:defRPr sz="5400" b="1" spc="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
        <p:nvSpPr>
          <p:cNvPr id="11" name="Pladsholder til billede 2">
            <a:extLst>
              <a:ext uri="{FF2B5EF4-FFF2-40B4-BE49-F238E27FC236}">
                <a16:creationId xmlns:a16="http://schemas.microsoft.com/office/drawing/2014/main" id="{0ABC6F7D-6C12-7112-72B6-530091DA915D}"/>
              </a:ext>
            </a:extLst>
          </p:cNvPr>
          <p:cNvSpPr>
            <a:spLocks noGrp="1"/>
          </p:cNvSpPr>
          <p:nvPr>
            <p:ph type="pic" idx="10"/>
          </p:nvPr>
        </p:nvSpPr>
        <p:spPr>
          <a:xfrm>
            <a:off x="0" y="0"/>
            <a:ext cx="3491345"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12" name="Pladsholder til dato 3">
            <a:extLst>
              <a:ext uri="{FF2B5EF4-FFF2-40B4-BE49-F238E27FC236}">
                <a16:creationId xmlns:a16="http://schemas.microsoft.com/office/drawing/2014/main" id="{7CB97D7E-8980-AD15-9444-895DA2C4999D}"/>
              </a:ext>
            </a:extLst>
          </p:cNvPr>
          <p:cNvSpPr>
            <a:spLocks noGrp="1"/>
          </p:cNvSpPr>
          <p:nvPr>
            <p:ph type="dt" sz="half" idx="11"/>
          </p:nvPr>
        </p:nvSpPr>
        <p:spPr>
          <a:xfrm>
            <a:off x="3879273" y="5012904"/>
            <a:ext cx="1025236" cy="330621"/>
          </a:xfrm>
          <a:prstGeom prst="rect">
            <a:avLst/>
          </a:prstGeom>
          <a:solidFill>
            <a:srgbClr val="9CAC3A"/>
          </a:solidFill>
        </p:spPr>
        <p:txBody>
          <a:bodyPr/>
          <a:lstStyle>
            <a:lvl1pPr>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da-DK" dirty="0"/>
          </a:p>
        </p:txBody>
      </p:sp>
      <p:pic>
        <p:nvPicPr>
          <p:cNvPr id="18" name="Billede 17" descr="Et billede, der indeholder Font/skrifttype, Grafik, tekst, grafisk design&#10;&#10;AI-genereret indhold kan være ukorrekt.">
            <a:extLst>
              <a:ext uri="{FF2B5EF4-FFF2-40B4-BE49-F238E27FC236}">
                <a16:creationId xmlns:a16="http://schemas.microsoft.com/office/drawing/2014/main" id="{502570B3-8157-031E-E5BF-93EA4DA2C5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5994122"/>
            <a:ext cx="2725947" cy="537308"/>
          </a:xfrm>
          <a:prstGeom prst="rect">
            <a:avLst/>
          </a:prstGeom>
        </p:spPr>
      </p:pic>
      <p:sp>
        <p:nvSpPr>
          <p:cNvPr id="8" name="Pladsholder til tekst 6">
            <a:extLst>
              <a:ext uri="{FF2B5EF4-FFF2-40B4-BE49-F238E27FC236}">
                <a16:creationId xmlns:a16="http://schemas.microsoft.com/office/drawing/2014/main" id="{4CB8CE3A-746D-D1FB-FF72-473FA2EB2E13}"/>
              </a:ext>
            </a:extLst>
          </p:cNvPr>
          <p:cNvSpPr>
            <a:spLocks noGrp="1"/>
          </p:cNvSpPr>
          <p:nvPr>
            <p:ph type="body" sz="quarter" idx="12" hasCustomPrompt="1"/>
          </p:nvPr>
        </p:nvSpPr>
        <p:spPr>
          <a:xfrm>
            <a:off x="5086186" y="5023295"/>
            <a:ext cx="2549237" cy="327025"/>
          </a:xfrm>
          <a:prstGeom prst="rect">
            <a:avLst/>
          </a:prstGeom>
          <a:solidFill>
            <a:srgbClr val="9CAC3A"/>
          </a:solidFill>
        </p:spPr>
        <p:txBody>
          <a:bodyPr>
            <a:noAutofit/>
          </a:bodyPr>
          <a:lstStyle>
            <a:lvl1pPr marL="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2pPr>
            <a:lvl3pPr marL="91440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3pPr>
            <a:lvl4pPr marL="137160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4pPr>
            <a:lvl5pPr marL="182880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5pPr>
          </a:lstStyle>
          <a:p>
            <a:pPr lvl="0"/>
            <a:r>
              <a:rPr lang="da-DK" dirty="0"/>
              <a:t>Sted</a:t>
            </a:r>
          </a:p>
        </p:txBody>
      </p:sp>
      <p:sp>
        <p:nvSpPr>
          <p:cNvPr id="3" name="Undertitel 2">
            <a:extLst>
              <a:ext uri="{FF2B5EF4-FFF2-40B4-BE49-F238E27FC236}">
                <a16:creationId xmlns:a16="http://schemas.microsoft.com/office/drawing/2014/main" id="{46EED776-0A0C-3A58-6482-337E870A95A4}"/>
              </a:ext>
            </a:extLst>
          </p:cNvPr>
          <p:cNvSpPr>
            <a:spLocks noGrp="1"/>
          </p:cNvSpPr>
          <p:nvPr>
            <p:ph type="subTitle" idx="1"/>
          </p:nvPr>
        </p:nvSpPr>
        <p:spPr>
          <a:xfrm>
            <a:off x="3879273" y="4210561"/>
            <a:ext cx="7636991" cy="692727"/>
          </a:xfrm>
          <a:prstGeom prst="rect">
            <a:avLst/>
          </a:prstGeom>
        </p:spPr>
        <p:txBody>
          <a:bodyPr/>
          <a:lstStyle>
            <a:lvl1pPr marL="0" indent="0" algn="l">
              <a:buNone/>
              <a:defRPr sz="2400" b="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850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t med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BA5E3-4FCC-B27A-BE54-03AB1253D156}"/>
              </a:ext>
            </a:extLst>
          </p:cNvPr>
          <p:cNvSpPr>
            <a:spLocks noGrp="1"/>
          </p:cNvSpPr>
          <p:nvPr>
            <p:ph type="title"/>
          </p:nvPr>
        </p:nvSpPr>
        <p:spPr>
          <a:xfrm>
            <a:off x="3842327" y="2207490"/>
            <a:ext cx="7520708" cy="1734343"/>
          </a:xfrm>
          <a:prstGeom prst="rect">
            <a:avLst/>
          </a:prstGeom>
        </p:spPr>
        <p:txBody>
          <a:bodyPr>
            <a:normAutofit/>
          </a:bodyPr>
          <a:lstStyle>
            <a:lvl1pPr algn="ctr">
              <a:lnSpc>
                <a:spcPct val="70000"/>
              </a:lnSpc>
              <a:defRPr sz="3600" b="1" i="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3A5945D4-A38E-0794-5465-7938E50F8A44}"/>
              </a:ext>
            </a:extLst>
          </p:cNvPr>
          <p:cNvSpPr>
            <a:spLocks noGrp="1"/>
          </p:cNvSpPr>
          <p:nvPr>
            <p:ph type="pic" idx="10"/>
          </p:nvPr>
        </p:nvSpPr>
        <p:spPr>
          <a:xfrm>
            <a:off x="0" y="0"/>
            <a:ext cx="3491345"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itel 1">
            <a:extLst>
              <a:ext uri="{FF2B5EF4-FFF2-40B4-BE49-F238E27FC236}">
                <a16:creationId xmlns:a16="http://schemas.microsoft.com/office/drawing/2014/main" id="{3C38F52D-4BCF-2687-C6BB-264DEDCAFB10}"/>
              </a:ext>
            </a:extLst>
          </p:cNvPr>
          <p:cNvSpPr txBox="1">
            <a:spLocks/>
          </p:cNvSpPr>
          <p:nvPr userDrawn="1"/>
        </p:nvSpPr>
        <p:spPr>
          <a:xfrm>
            <a:off x="3842327" y="1890499"/>
            <a:ext cx="7520708" cy="1025667"/>
          </a:xfrm>
          <a:prstGeom prst="rect">
            <a:avLst/>
          </a:prstGeom>
        </p:spPr>
        <p:txBody>
          <a:bodyPr vert="horz" lIns="91440" tIns="45720" rIns="91440" bIns="45720" rtlCol="0" anchor="ctr">
            <a:noAutofit/>
          </a:bodyPr>
          <a:lstStyle>
            <a:lvl1pPr algn="ctr" defTabSz="914400" rtl="0" eaLnBrk="1" latinLnBrk="0" hangingPunct="1">
              <a:lnSpc>
                <a:spcPct val="70000"/>
              </a:lnSpc>
              <a:spcBef>
                <a:spcPct val="0"/>
              </a:spcBef>
              <a:buNone/>
              <a:defRPr sz="3600" b="1" i="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da-DK" sz="14000" dirty="0">
                <a:solidFill>
                  <a:schemeClr val="bg1"/>
                </a:solidFill>
              </a:rPr>
              <a:t>”</a:t>
            </a:r>
          </a:p>
        </p:txBody>
      </p:sp>
      <p:sp>
        <p:nvSpPr>
          <p:cNvPr id="7" name="Pladsholder til tekst 6">
            <a:extLst>
              <a:ext uri="{FF2B5EF4-FFF2-40B4-BE49-F238E27FC236}">
                <a16:creationId xmlns:a16="http://schemas.microsoft.com/office/drawing/2014/main" id="{F266E727-7242-DE10-DA28-E888B8BA4FE5}"/>
              </a:ext>
            </a:extLst>
          </p:cNvPr>
          <p:cNvSpPr>
            <a:spLocks noGrp="1"/>
          </p:cNvSpPr>
          <p:nvPr>
            <p:ph type="body" sz="quarter" idx="11" hasCustomPrompt="1"/>
          </p:nvPr>
        </p:nvSpPr>
        <p:spPr>
          <a:xfrm>
            <a:off x="4962668" y="4675397"/>
            <a:ext cx="5280025" cy="577850"/>
          </a:xfrm>
          <a:prstGeom prst="rect">
            <a:avLst/>
          </a:prstGeom>
        </p:spPr>
        <p:txBody>
          <a:bodyPr>
            <a:normAutofit/>
          </a:bodyPr>
          <a:lstStyle>
            <a:lvl1pPr marL="0" indent="0" algn="ctr">
              <a:buNone/>
              <a:defRPr sz="1600" i="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da-DK" sz="1600" i="1" dirty="0">
                <a:latin typeface="Calibri" panose="020F0502020204030204" pitchFamily="34" charset="0"/>
                <a:ea typeface="Calibri" panose="020F0502020204030204" pitchFamily="34" charset="0"/>
                <a:cs typeface="Calibri" panose="020F0502020204030204" pitchFamily="34" charset="0"/>
              </a:rPr>
              <a:t>- Personen der citeres</a:t>
            </a:r>
            <a:endParaRPr lang="da-DK" dirty="0"/>
          </a:p>
        </p:txBody>
      </p:sp>
      <p:pic>
        <p:nvPicPr>
          <p:cNvPr id="5" name="Billede 4" descr="Et billede, der indeholder Font/skrifttype, Grafik, tekst, grafisk design&#10;&#10;AI-genereret indhold kan være ukorrekt.">
            <a:extLst>
              <a:ext uri="{FF2B5EF4-FFF2-40B4-BE49-F238E27FC236}">
                <a16:creationId xmlns:a16="http://schemas.microsoft.com/office/drawing/2014/main" id="{E9657EA9-F9E3-D55C-826A-67DF22B89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3045" y="6290049"/>
            <a:ext cx="1581792" cy="311785"/>
          </a:xfrm>
          <a:prstGeom prst="rect">
            <a:avLst/>
          </a:prstGeom>
        </p:spPr>
      </p:pic>
    </p:spTree>
    <p:extLst>
      <p:ext uri="{BB962C8B-B14F-4D97-AF65-F5344CB8AC3E}">
        <p14:creationId xmlns:p14="http://schemas.microsoft.com/office/powerpoint/2010/main" val="1278181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uden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BA5E3-4FCC-B27A-BE54-03AB1253D156}"/>
              </a:ext>
            </a:extLst>
          </p:cNvPr>
          <p:cNvSpPr>
            <a:spLocks noGrp="1"/>
          </p:cNvSpPr>
          <p:nvPr>
            <p:ph type="title"/>
          </p:nvPr>
        </p:nvSpPr>
        <p:spPr>
          <a:xfrm>
            <a:off x="2335646" y="2466109"/>
            <a:ext cx="7520708" cy="1734343"/>
          </a:xfrm>
          <a:prstGeom prst="rect">
            <a:avLst/>
          </a:prstGeom>
        </p:spPr>
        <p:txBody>
          <a:bodyPr>
            <a:normAutofit/>
          </a:bodyPr>
          <a:lstStyle>
            <a:lvl1pPr algn="ctr">
              <a:lnSpc>
                <a:spcPct val="70000"/>
              </a:lnSpc>
              <a:defRPr sz="3600" b="1" i="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a-DK"/>
              <a:t>Klik for at redigere titeltypografien i masteren</a:t>
            </a:r>
            <a:endParaRPr lang="da-DK" dirty="0"/>
          </a:p>
        </p:txBody>
      </p:sp>
      <p:sp>
        <p:nvSpPr>
          <p:cNvPr id="4" name="Titel 1">
            <a:extLst>
              <a:ext uri="{FF2B5EF4-FFF2-40B4-BE49-F238E27FC236}">
                <a16:creationId xmlns:a16="http://schemas.microsoft.com/office/drawing/2014/main" id="{3C38F52D-4BCF-2687-C6BB-264DEDCAFB10}"/>
              </a:ext>
            </a:extLst>
          </p:cNvPr>
          <p:cNvSpPr txBox="1">
            <a:spLocks/>
          </p:cNvSpPr>
          <p:nvPr userDrawn="1"/>
        </p:nvSpPr>
        <p:spPr>
          <a:xfrm>
            <a:off x="2335646" y="2167590"/>
            <a:ext cx="7520708" cy="1025667"/>
          </a:xfrm>
          <a:prstGeom prst="rect">
            <a:avLst/>
          </a:prstGeom>
        </p:spPr>
        <p:txBody>
          <a:bodyPr vert="horz" lIns="91440" tIns="45720" rIns="91440" bIns="45720" rtlCol="0" anchor="ctr">
            <a:noAutofit/>
          </a:bodyPr>
          <a:lstStyle>
            <a:lvl1pPr algn="ctr" defTabSz="914400" rtl="0" eaLnBrk="1" latinLnBrk="0" hangingPunct="1">
              <a:lnSpc>
                <a:spcPct val="70000"/>
              </a:lnSpc>
              <a:spcBef>
                <a:spcPct val="0"/>
              </a:spcBef>
              <a:buNone/>
              <a:defRPr sz="3600" b="1" i="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da-DK" sz="14000" dirty="0">
                <a:solidFill>
                  <a:schemeClr val="bg1"/>
                </a:solidFill>
              </a:rPr>
              <a:t>”</a:t>
            </a:r>
          </a:p>
        </p:txBody>
      </p:sp>
      <p:sp>
        <p:nvSpPr>
          <p:cNvPr id="3" name="Pladsholder til tekst 6">
            <a:extLst>
              <a:ext uri="{FF2B5EF4-FFF2-40B4-BE49-F238E27FC236}">
                <a16:creationId xmlns:a16="http://schemas.microsoft.com/office/drawing/2014/main" id="{452C3494-EBC9-272A-F52B-8761BD9E34FF}"/>
              </a:ext>
            </a:extLst>
          </p:cNvPr>
          <p:cNvSpPr>
            <a:spLocks noGrp="1"/>
          </p:cNvSpPr>
          <p:nvPr>
            <p:ph type="body" sz="quarter" idx="11" hasCustomPrompt="1"/>
          </p:nvPr>
        </p:nvSpPr>
        <p:spPr>
          <a:xfrm>
            <a:off x="3455987" y="4813420"/>
            <a:ext cx="5280025" cy="577850"/>
          </a:xfrm>
          <a:prstGeom prst="rect">
            <a:avLst/>
          </a:prstGeom>
        </p:spPr>
        <p:txBody>
          <a:bodyPr>
            <a:normAutofit/>
          </a:bodyPr>
          <a:lstStyle>
            <a:lvl1pPr marL="0" indent="0" algn="ctr">
              <a:buNone/>
              <a:defRPr sz="1600" i="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da-DK" sz="1600" i="1" dirty="0">
                <a:latin typeface="Calibri" panose="020F0502020204030204" pitchFamily="34" charset="0"/>
                <a:ea typeface="Calibri" panose="020F0502020204030204" pitchFamily="34" charset="0"/>
                <a:cs typeface="Calibri" panose="020F0502020204030204" pitchFamily="34" charset="0"/>
              </a:rPr>
              <a:t>- Personen der citeres</a:t>
            </a:r>
            <a:endParaRPr lang="da-DK" dirty="0"/>
          </a:p>
        </p:txBody>
      </p:sp>
      <p:pic>
        <p:nvPicPr>
          <p:cNvPr id="5" name="Billede 4" descr="Et billede, der indeholder Font/skrifttype, Grafik, tekst, grafisk design&#10;&#10;AI-genereret indhold kan være ukorrekt.">
            <a:extLst>
              <a:ext uri="{FF2B5EF4-FFF2-40B4-BE49-F238E27FC236}">
                <a16:creationId xmlns:a16="http://schemas.microsoft.com/office/drawing/2014/main" id="{1E563FE2-A714-13E9-F123-AF358EBF37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3045" y="6290049"/>
            <a:ext cx="1581792" cy="311785"/>
          </a:xfrm>
          <a:prstGeom prst="rect">
            <a:avLst/>
          </a:prstGeom>
        </p:spPr>
      </p:pic>
    </p:spTree>
    <p:extLst>
      <p:ext uri="{BB962C8B-B14F-4D97-AF65-F5344CB8AC3E}">
        <p14:creationId xmlns:p14="http://schemas.microsoft.com/office/powerpoint/2010/main" val="173742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BA5E3-4FCC-B27A-BE54-03AB1253D156}"/>
              </a:ext>
            </a:extLst>
          </p:cNvPr>
          <p:cNvSpPr>
            <a:spLocks noGrp="1"/>
          </p:cNvSpPr>
          <p:nvPr>
            <p:ph type="title" hasCustomPrompt="1"/>
          </p:nvPr>
        </p:nvSpPr>
        <p:spPr>
          <a:xfrm>
            <a:off x="3833091" y="919304"/>
            <a:ext cx="7998690" cy="1325563"/>
          </a:xfrm>
          <a:prstGeom prst="rect">
            <a:avLst/>
          </a:prstGeom>
        </p:spPr>
        <p:txBody>
          <a:bodyPr/>
          <a:lstStyle>
            <a:lvl1pPr>
              <a:lnSpc>
                <a:spcPct val="90000"/>
              </a:lnSpc>
              <a:defRPr b="1">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
        <p:nvSpPr>
          <p:cNvPr id="3" name="Pladsholder til billede 2">
            <a:extLst>
              <a:ext uri="{FF2B5EF4-FFF2-40B4-BE49-F238E27FC236}">
                <a16:creationId xmlns:a16="http://schemas.microsoft.com/office/drawing/2014/main" id="{3A5945D4-A38E-0794-5465-7938E50F8A44}"/>
              </a:ext>
            </a:extLst>
          </p:cNvPr>
          <p:cNvSpPr>
            <a:spLocks noGrp="1"/>
          </p:cNvSpPr>
          <p:nvPr>
            <p:ph type="pic" idx="10"/>
          </p:nvPr>
        </p:nvSpPr>
        <p:spPr>
          <a:xfrm>
            <a:off x="0" y="0"/>
            <a:ext cx="3491345"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indhold 2">
            <a:extLst>
              <a:ext uri="{FF2B5EF4-FFF2-40B4-BE49-F238E27FC236}">
                <a16:creationId xmlns:a16="http://schemas.microsoft.com/office/drawing/2014/main" id="{4BC7A9D0-0CE4-2D5E-532D-A39B6A551128}"/>
              </a:ext>
            </a:extLst>
          </p:cNvPr>
          <p:cNvSpPr>
            <a:spLocks noGrp="1"/>
          </p:cNvSpPr>
          <p:nvPr>
            <p:ph sz="half" idx="11"/>
          </p:nvPr>
        </p:nvSpPr>
        <p:spPr>
          <a:xfrm>
            <a:off x="3833090" y="2419928"/>
            <a:ext cx="7998691" cy="4119418"/>
          </a:xfrm>
          <a:prstGeom prst="rect">
            <a:avLst/>
          </a:prstGeo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5" name="Billede 4">
            <a:extLst>
              <a:ext uri="{FF2B5EF4-FFF2-40B4-BE49-F238E27FC236}">
                <a16:creationId xmlns:a16="http://schemas.microsoft.com/office/drawing/2014/main" id="{12A2E05A-BF9B-B9B9-D86C-F057F29C16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3072" y="6290049"/>
            <a:ext cx="1581738" cy="311785"/>
          </a:xfrm>
          <a:prstGeom prst="rect">
            <a:avLst/>
          </a:prstGeom>
        </p:spPr>
      </p:pic>
    </p:spTree>
    <p:extLst>
      <p:ext uri="{BB962C8B-B14F-4D97-AF65-F5344CB8AC3E}">
        <p14:creationId xmlns:p14="http://schemas.microsoft.com/office/powerpoint/2010/main" val="3117400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dsholder til billede 2">
            <a:extLst>
              <a:ext uri="{FF2B5EF4-FFF2-40B4-BE49-F238E27FC236}">
                <a16:creationId xmlns:a16="http://schemas.microsoft.com/office/drawing/2014/main" id="{47399E9C-9E62-2B54-B30B-170443FAD502}"/>
              </a:ext>
            </a:extLst>
          </p:cNvPr>
          <p:cNvSpPr>
            <a:spLocks noGrp="1"/>
          </p:cNvSpPr>
          <p:nvPr>
            <p:ph type="pic" idx="10"/>
          </p:nvPr>
        </p:nvSpPr>
        <p:spPr>
          <a:xfrm>
            <a:off x="0" y="0"/>
            <a:ext cx="60960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itel 1">
            <a:extLst>
              <a:ext uri="{FF2B5EF4-FFF2-40B4-BE49-F238E27FC236}">
                <a16:creationId xmlns:a16="http://schemas.microsoft.com/office/drawing/2014/main" id="{2947285D-0DAD-73D0-6A57-9E726F95CFF0}"/>
              </a:ext>
            </a:extLst>
          </p:cNvPr>
          <p:cNvSpPr>
            <a:spLocks noGrp="1"/>
          </p:cNvSpPr>
          <p:nvPr>
            <p:ph type="title" hasCustomPrompt="1"/>
          </p:nvPr>
        </p:nvSpPr>
        <p:spPr>
          <a:xfrm>
            <a:off x="6308436" y="725340"/>
            <a:ext cx="5523345" cy="1325563"/>
          </a:xfrm>
          <a:prstGeom prst="rect">
            <a:avLst/>
          </a:prstGeom>
        </p:spPr>
        <p:txBody>
          <a:bodyPr/>
          <a:lstStyle>
            <a:lvl1pPr>
              <a:lnSpc>
                <a:spcPct val="90000"/>
              </a:lnSpc>
              <a:defRPr b="1">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
        <p:nvSpPr>
          <p:cNvPr id="5" name="Pladsholder til indhold 2">
            <a:extLst>
              <a:ext uri="{FF2B5EF4-FFF2-40B4-BE49-F238E27FC236}">
                <a16:creationId xmlns:a16="http://schemas.microsoft.com/office/drawing/2014/main" id="{75ED10E1-A9ED-C762-2C9E-C1804770CAC7}"/>
              </a:ext>
            </a:extLst>
          </p:cNvPr>
          <p:cNvSpPr>
            <a:spLocks noGrp="1"/>
          </p:cNvSpPr>
          <p:nvPr>
            <p:ph sz="half" idx="11"/>
          </p:nvPr>
        </p:nvSpPr>
        <p:spPr>
          <a:xfrm>
            <a:off x="6308436" y="2674188"/>
            <a:ext cx="5523345" cy="3865157"/>
          </a:xfrm>
          <a:prstGeom prst="rect">
            <a:avLst/>
          </a:prstGeo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6" name="Billede 5">
            <a:extLst>
              <a:ext uri="{FF2B5EF4-FFF2-40B4-BE49-F238E27FC236}">
                <a16:creationId xmlns:a16="http://schemas.microsoft.com/office/drawing/2014/main" id="{A53A63E9-F542-E5DF-6DC7-9C2E9281264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3072" y="6290049"/>
            <a:ext cx="1581738" cy="311785"/>
          </a:xfrm>
          <a:prstGeom prst="rect">
            <a:avLst/>
          </a:prstGeom>
        </p:spPr>
      </p:pic>
    </p:spTree>
    <p:extLst>
      <p:ext uri="{BB962C8B-B14F-4D97-AF65-F5344CB8AC3E}">
        <p14:creationId xmlns:p14="http://schemas.microsoft.com/office/powerpoint/2010/main" val="1702021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BA5E3-4FCC-B27A-BE54-03AB1253D156}"/>
              </a:ext>
            </a:extLst>
          </p:cNvPr>
          <p:cNvSpPr>
            <a:spLocks noGrp="1"/>
          </p:cNvSpPr>
          <p:nvPr>
            <p:ph type="title" hasCustomPrompt="1"/>
          </p:nvPr>
        </p:nvSpPr>
        <p:spPr>
          <a:xfrm>
            <a:off x="8543635" y="498764"/>
            <a:ext cx="3288145" cy="1746103"/>
          </a:xfrm>
          <a:prstGeom prst="rect">
            <a:avLst/>
          </a:prstGeom>
        </p:spPr>
        <p:txBody>
          <a:bodyPr/>
          <a:lstStyle>
            <a:lvl1pPr>
              <a:lnSpc>
                <a:spcPct val="90000"/>
              </a:lnSpc>
              <a:defRPr sz="3600" b="1">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
        <p:nvSpPr>
          <p:cNvPr id="4" name="Pladsholder til indhold 2">
            <a:extLst>
              <a:ext uri="{FF2B5EF4-FFF2-40B4-BE49-F238E27FC236}">
                <a16:creationId xmlns:a16="http://schemas.microsoft.com/office/drawing/2014/main" id="{4BC7A9D0-0CE4-2D5E-532D-A39B6A551128}"/>
              </a:ext>
            </a:extLst>
          </p:cNvPr>
          <p:cNvSpPr>
            <a:spLocks noGrp="1"/>
          </p:cNvSpPr>
          <p:nvPr>
            <p:ph sz="half" idx="11"/>
          </p:nvPr>
        </p:nvSpPr>
        <p:spPr>
          <a:xfrm>
            <a:off x="8543635" y="2527540"/>
            <a:ext cx="3288146" cy="4011806"/>
          </a:xfrm>
          <a:prstGeom prst="rect">
            <a:avLst/>
          </a:prstGeo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5" name="Billede 4">
            <a:extLst>
              <a:ext uri="{FF2B5EF4-FFF2-40B4-BE49-F238E27FC236}">
                <a16:creationId xmlns:a16="http://schemas.microsoft.com/office/drawing/2014/main" id="{12A2E05A-BF9B-B9B9-D86C-F057F29C16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3072" y="6290049"/>
            <a:ext cx="1581738" cy="311785"/>
          </a:xfrm>
          <a:prstGeom prst="rect">
            <a:avLst/>
          </a:prstGeom>
        </p:spPr>
      </p:pic>
      <p:sp>
        <p:nvSpPr>
          <p:cNvPr id="6" name="Pladsholder til billede 2">
            <a:extLst>
              <a:ext uri="{FF2B5EF4-FFF2-40B4-BE49-F238E27FC236}">
                <a16:creationId xmlns:a16="http://schemas.microsoft.com/office/drawing/2014/main" id="{3E49FF0C-1D19-A3B7-1821-F879EBD5EC31}"/>
              </a:ext>
            </a:extLst>
          </p:cNvPr>
          <p:cNvSpPr>
            <a:spLocks noGrp="1"/>
          </p:cNvSpPr>
          <p:nvPr>
            <p:ph type="pic" idx="12"/>
          </p:nvPr>
        </p:nvSpPr>
        <p:spPr>
          <a:xfrm>
            <a:off x="1" y="0"/>
            <a:ext cx="82296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Tree>
    <p:extLst>
      <p:ext uri="{BB962C8B-B14F-4D97-AF65-F5344CB8AC3E}">
        <p14:creationId xmlns:p14="http://schemas.microsoft.com/office/powerpoint/2010/main" val="3106097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dsholder til billede 2">
            <a:extLst>
              <a:ext uri="{FF2B5EF4-FFF2-40B4-BE49-F238E27FC236}">
                <a16:creationId xmlns:a16="http://schemas.microsoft.com/office/drawing/2014/main" id="{3E49FF0C-1D19-A3B7-1821-F879EBD5EC31}"/>
              </a:ext>
            </a:extLst>
          </p:cNvPr>
          <p:cNvSpPr>
            <a:spLocks noGrp="1"/>
          </p:cNvSpPr>
          <p:nvPr>
            <p:ph type="pic" idx="12"/>
          </p:nvPr>
        </p:nvSpPr>
        <p:spPr>
          <a:xfrm>
            <a:off x="0" y="0"/>
            <a:ext cx="12191999"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pic>
        <p:nvPicPr>
          <p:cNvPr id="3" name="Billede 2" descr="Et billede, der indeholder Font/skrifttype, Grafik, tekst, grafisk design&#10;&#10;AI-genereret indhold kan være ukorrekt.">
            <a:extLst>
              <a:ext uri="{FF2B5EF4-FFF2-40B4-BE49-F238E27FC236}">
                <a16:creationId xmlns:a16="http://schemas.microsoft.com/office/drawing/2014/main" id="{092EA578-E2F3-7C47-D360-B522E46288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3045" y="6290049"/>
            <a:ext cx="1581792" cy="311785"/>
          </a:xfrm>
          <a:prstGeom prst="rect">
            <a:avLst/>
          </a:prstGeom>
        </p:spPr>
      </p:pic>
      <p:sp>
        <p:nvSpPr>
          <p:cNvPr id="7" name="Titel 1">
            <a:extLst>
              <a:ext uri="{FF2B5EF4-FFF2-40B4-BE49-F238E27FC236}">
                <a16:creationId xmlns:a16="http://schemas.microsoft.com/office/drawing/2014/main" id="{BD8F2B86-BED3-DDB9-463F-9E39AD975047}"/>
              </a:ext>
            </a:extLst>
          </p:cNvPr>
          <p:cNvSpPr>
            <a:spLocks noGrp="1"/>
          </p:cNvSpPr>
          <p:nvPr>
            <p:ph type="title"/>
          </p:nvPr>
        </p:nvSpPr>
        <p:spPr>
          <a:xfrm>
            <a:off x="2335645" y="2640969"/>
            <a:ext cx="7520708" cy="1576062"/>
          </a:xfrm>
          <a:prstGeom prst="rect">
            <a:avLst/>
          </a:prstGeom>
        </p:spPr>
        <p:txBody>
          <a:bodyPr>
            <a:normAutofit/>
          </a:bodyPr>
          <a:lstStyle>
            <a:lvl1pPr algn="ctr">
              <a:lnSpc>
                <a:spcPct val="70000"/>
              </a:lnSpc>
              <a:defRPr sz="3600" b="1" i="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a-DK"/>
              <a:t>Klik for at redigere titeltypografien i masteren</a:t>
            </a:r>
            <a:endParaRPr lang="da-DK" dirty="0"/>
          </a:p>
        </p:txBody>
      </p:sp>
    </p:spTree>
    <p:extLst>
      <p:ext uri="{BB962C8B-B14F-4D97-AF65-F5344CB8AC3E}">
        <p14:creationId xmlns:p14="http://schemas.microsoft.com/office/powerpoint/2010/main" val="1252930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illede vens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BA5E3-4FCC-B27A-BE54-03AB1253D156}"/>
              </a:ext>
            </a:extLst>
          </p:cNvPr>
          <p:cNvSpPr>
            <a:spLocks noGrp="1"/>
          </p:cNvSpPr>
          <p:nvPr>
            <p:ph type="title" hasCustomPrompt="1"/>
          </p:nvPr>
        </p:nvSpPr>
        <p:spPr>
          <a:xfrm>
            <a:off x="3833091" y="919304"/>
            <a:ext cx="7520708" cy="1325563"/>
          </a:xfrm>
        </p:spPr>
        <p:txBody>
          <a:bodyPr/>
          <a:lstStyle>
            <a:lvl1pPr>
              <a:lnSpc>
                <a:spcPct val="70000"/>
              </a:lnSpc>
              <a:defRPr b="1">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A5945D4-A38E-0794-5465-7938E50F8A44}"/>
              </a:ext>
            </a:extLst>
          </p:cNvPr>
          <p:cNvSpPr>
            <a:spLocks noGrp="1"/>
          </p:cNvSpPr>
          <p:nvPr>
            <p:ph type="pic" idx="10"/>
          </p:nvPr>
        </p:nvSpPr>
        <p:spPr>
          <a:xfrm>
            <a:off x="0" y="0"/>
            <a:ext cx="349134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Tree>
    <p:extLst>
      <p:ext uri="{BB962C8B-B14F-4D97-AF65-F5344CB8AC3E}">
        <p14:creationId xmlns:p14="http://schemas.microsoft.com/office/powerpoint/2010/main" val="372444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u.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0921A-D765-5DEA-0396-E9CB0B8DBF37}"/>
              </a:ext>
            </a:extLst>
          </p:cNvPr>
          <p:cNvSpPr>
            <a:spLocks noGrp="1"/>
          </p:cNvSpPr>
          <p:nvPr>
            <p:ph type="ctrTitle" hasCustomPrompt="1"/>
          </p:nvPr>
        </p:nvSpPr>
        <p:spPr>
          <a:xfrm>
            <a:off x="600357" y="595224"/>
            <a:ext cx="11065170" cy="3505721"/>
          </a:xfrm>
          <a:prstGeom prst="rect">
            <a:avLst/>
          </a:prstGeom>
        </p:spPr>
        <p:txBody>
          <a:bodyPr anchor="b">
            <a:normAutofit/>
          </a:bodyPr>
          <a:lstStyle>
            <a:lvl1pPr algn="l">
              <a:lnSpc>
                <a:spcPct val="90000"/>
              </a:lnSpc>
              <a:defRPr sz="5400" b="1" spc="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EFC1C974-0793-D9B1-C77C-A67A8F245826}"/>
              </a:ext>
            </a:extLst>
          </p:cNvPr>
          <p:cNvSpPr>
            <a:spLocks noGrp="1"/>
          </p:cNvSpPr>
          <p:nvPr>
            <p:ph type="subTitle" idx="1"/>
          </p:nvPr>
        </p:nvSpPr>
        <p:spPr>
          <a:xfrm>
            <a:off x="600357" y="4193309"/>
            <a:ext cx="10206188" cy="692727"/>
          </a:xfrm>
          <a:prstGeom prst="rect">
            <a:avLst/>
          </a:prstGeom>
        </p:spPr>
        <p:txBody>
          <a:bodyPr/>
          <a:lstStyle>
            <a:lvl1pPr marL="0" indent="0" algn="l">
              <a:buNone/>
              <a:defRPr sz="2400" b="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18" name="Billede 17" descr="Et billede, der indeholder Font/skrifttype, Grafik, tekst, grafisk design&#10;&#10;AI-genereret indhold kan være ukorrekt.">
            <a:extLst>
              <a:ext uri="{FF2B5EF4-FFF2-40B4-BE49-F238E27FC236}">
                <a16:creationId xmlns:a16="http://schemas.microsoft.com/office/drawing/2014/main" id="{502570B3-8157-031E-E5BF-93EA4DA2C5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5994122"/>
            <a:ext cx="2725947" cy="537308"/>
          </a:xfrm>
          <a:prstGeom prst="rect">
            <a:avLst/>
          </a:prstGeom>
        </p:spPr>
      </p:pic>
      <p:sp>
        <p:nvSpPr>
          <p:cNvPr id="4" name="Pladsholder til dato 3">
            <a:extLst>
              <a:ext uri="{FF2B5EF4-FFF2-40B4-BE49-F238E27FC236}">
                <a16:creationId xmlns:a16="http://schemas.microsoft.com/office/drawing/2014/main" id="{55194320-BA38-A70F-2075-25A02B8681FC}"/>
              </a:ext>
            </a:extLst>
          </p:cNvPr>
          <p:cNvSpPr>
            <a:spLocks noGrp="1"/>
          </p:cNvSpPr>
          <p:nvPr>
            <p:ph type="dt" sz="half" idx="11"/>
          </p:nvPr>
        </p:nvSpPr>
        <p:spPr>
          <a:xfrm>
            <a:off x="600357" y="5097467"/>
            <a:ext cx="1025236" cy="330621"/>
          </a:xfrm>
          <a:prstGeom prst="rect">
            <a:avLst/>
          </a:prstGeom>
          <a:solidFill>
            <a:srgbClr val="9CAC3A"/>
          </a:solidFill>
        </p:spPr>
        <p:txBody>
          <a:bodyPr/>
          <a:lstStyle>
            <a:lvl1pPr>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da-DK" dirty="0"/>
          </a:p>
        </p:txBody>
      </p:sp>
      <p:sp>
        <p:nvSpPr>
          <p:cNvPr id="6" name="Pladsholder til tekst 6">
            <a:extLst>
              <a:ext uri="{FF2B5EF4-FFF2-40B4-BE49-F238E27FC236}">
                <a16:creationId xmlns:a16="http://schemas.microsoft.com/office/drawing/2014/main" id="{6881A5B1-2001-4211-E153-1D48C9471578}"/>
              </a:ext>
            </a:extLst>
          </p:cNvPr>
          <p:cNvSpPr>
            <a:spLocks noGrp="1"/>
          </p:cNvSpPr>
          <p:nvPr>
            <p:ph type="body" sz="quarter" idx="12" hasCustomPrompt="1"/>
          </p:nvPr>
        </p:nvSpPr>
        <p:spPr>
          <a:xfrm>
            <a:off x="1807270" y="5107858"/>
            <a:ext cx="2549237" cy="327025"/>
          </a:xfrm>
          <a:prstGeom prst="rect">
            <a:avLst/>
          </a:prstGeom>
          <a:solidFill>
            <a:srgbClr val="9CAC3A"/>
          </a:solidFill>
        </p:spPr>
        <p:txBody>
          <a:bodyPr>
            <a:noAutofit/>
          </a:bodyPr>
          <a:lstStyle>
            <a:lvl1pPr marL="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2pPr>
            <a:lvl3pPr marL="91440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3pPr>
            <a:lvl4pPr marL="137160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4pPr>
            <a:lvl5pPr marL="1828800" indent="0">
              <a:buNone/>
              <a:defRPr sz="1400" b="1">
                <a:solidFill>
                  <a:schemeClr val="bg1"/>
                </a:solidFill>
                <a:latin typeface="Calibri" panose="020F0502020204030204" pitchFamily="34" charset="0"/>
                <a:ea typeface="Calibri" panose="020F0502020204030204" pitchFamily="34" charset="0"/>
                <a:cs typeface="Calibri" panose="020F0502020204030204" pitchFamily="34" charset="0"/>
              </a:defRPr>
            </a:lvl5pPr>
          </a:lstStyle>
          <a:p>
            <a:pPr lvl="0"/>
            <a:r>
              <a:rPr lang="da-DK" dirty="0"/>
              <a:t>Sted</a:t>
            </a:r>
          </a:p>
        </p:txBody>
      </p:sp>
    </p:spTree>
    <p:extLst>
      <p:ext uri="{BB962C8B-B14F-4D97-AF65-F5344CB8AC3E}">
        <p14:creationId xmlns:p14="http://schemas.microsoft.com/office/powerpoint/2010/main" val="1595491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BA5E3-4FCC-B27A-BE54-03AB1253D156}"/>
              </a:ext>
            </a:extLst>
          </p:cNvPr>
          <p:cNvSpPr>
            <a:spLocks noGrp="1"/>
          </p:cNvSpPr>
          <p:nvPr>
            <p:ph type="title" hasCustomPrompt="1"/>
          </p:nvPr>
        </p:nvSpPr>
        <p:spPr>
          <a:xfrm>
            <a:off x="360217" y="829815"/>
            <a:ext cx="5338620" cy="1325563"/>
          </a:xfrm>
          <a:prstGeom prst="rect">
            <a:avLst/>
          </a:prstGeom>
        </p:spPr>
        <p:txBody>
          <a:bodyPr>
            <a:noAutofit/>
          </a:bodyPr>
          <a:lstStyle>
            <a:lvl1pPr>
              <a:lnSpc>
                <a:spcPct val="90000"/>
              </a:lnSpc>
              <a:defRPr sz="4100" b="1">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612E477C-2965-4704-8AB4-73D218568AE4}"/>
              </a:ext>
            </a:extLst>
          </p:cNvPr>
          <p:cNvSpPr>
            <a:spLocks noGrp="1"/>
          </p:cNvSpPr>
          <p:nvPr>
            <p:ph idx="1"/>
          </p:nvPr>
        </p:nvSpPr>
        <p:spPr>
          <a:xfrm>
            <a:off x="360217" y="2761671"/>
            <a:ext cx="5338620" cy="3840163"/>
          </a:xfrm>
          <a:prstGeom prst="rect">
            <a:avLst/>
          </a:prstGeo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indhold 2">
            <a:extLst>
              <a:ext uri="{FF2B5EF4-FFF2-40B4-BE49-F238E27FC236}">
                <a16:creationId xmlns:a16="http://schemas.microsoft.com/office/drawing/2014/main" id="{5469380A-DDAA-9DF7-92AA-CDB05043BD73}"/>
              </a:ext>
            </a:extLst>
          </p:cNvPr>
          <p:cNvSpPr>
            <a:spLocks noGrp="1"/>
          </p:cNvSpPr>
          <p:nvPr>
            <p:ph idx="10"/>
          </p:nvPr>
        </p:nvSpPr>
        <p:spPr>
          <a:xfrm>
            <a:off x="6493164" y="2761671"/>
            <a:ext cx="5338620" cy="3840163"/>
          </a:xfrm>
          <a:prstGeom prst="rect">
            <a:avLst/>
          </a:prstGeom>
        </p:spPr>
        <p:txBody>
          <a:bodyPr/>
          <a:lstStyle>
            <a:lvl1pPr>
              <a:defRPr>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bg1"/>
                </a:solidFill>
                <a:latin typeface="Calibri" panose="020F0502020204030204" pitchFamily="34" charset="0"/>
                <a:ea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ea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ea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7">
            <a:extLst>
              <a:ext uri="{FF2B5EF4-FFF2-40B4-BE49-F238E27FC236}">
                <a16:creationId xmlns:a16="http://schemas.microsoft.com/office/drawing/2014/main" id="{551A7E89-A086-7F79-000E-C5C871DBC40E}"/>
              </a:ext>
            </a:extLst>
          </p:cNvPr>
          <p:cNvSpPr>
            <a:spLocks noGrp="1"/>
          </p:cNvSpPr>
          <p:nvPr>
            <p:ph type="body" sz="quarter" idx="11" hasCustomPrompt="1"/>
          </p:nvPr>
        </p:nvSpPr>
        <p:spPr>
          <a:xfrm>
            <a:off x="6493164" y="829815"/>
            <a:ext cx="5338620" cy="1341283"/>
          </a:xfrm>
          <a:prstGeom prst="rect">
            <a:avLst/>
          </a:prstGeom>
        </p:spPr>
        <p:txBody>
          <a:bodyPr>
            <a:noAutofit/>
          </a:bodyPr>
          <a:lstStyle>
            <a:lvl1pPr marL="0" indent="0">
              <a:lnSpc>
                <a:spcPct val="90000"/>
              </a:lnSpc>
              <a:spcBef>
                <a:spcPts val="600"/>
              </a:spcBef>
              <a:buNone/>
              <a:defRPr sz="41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solidFill>
                  <a:schemeClr val="bg1"/>
                </a:solidFill>
              </a:rPr>
              <a:t>KLIK FOR AT REDIGERE TITELTYPOGRAFIEN I MASTEREN</a:t>
            </a:r>
          </a:p>
        </p:txBody>
      </p:sp>
      <p:pic>
        <p:nvPicPr>
          <p:cNvPr id="4" name="Billede 3" descr="Et billede, der indeholder Font/skrifttype, Grafik, tekst, grafisk design&#10;&#10;AI-genereret indhold kan være ukorrekt.">
            <a:extLst>
              <a:ext uri="{FF2B5EF4-FFF2-40B4-BE49-F238E27FC236}">
                <a16:creationId xmlns:a16="http://schemas.microsoft.com/office/drawing/2014/main" id="{B13C75A2-9534-46C6-3645-36D0FD288D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3045" y="6290049"/>
            <a:ext cx="1581792" cy="311785"/>
          </a:xfrm>
          <a:prstGeom prst="rect">
            <a:avLst/>
          </a:prstGeom>
        </p:spPr>
      </p:pic>
    </p:spTree>
    <p:extLst>
      <p:ext uri="{BB962C8B-B14F-4D97-AF65-F5344CB8AC3E}">
        <p14:creationId xmlns:p14="http://schemas.microsoft.com/office/powerpoint/2010/main" val="226630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BA5E3-4FCC-B27A-BE54-03AB1253D156}"/>
              </a:ext>
            </a:extLst>
          </p:cNvPr>
          <p:cNvSpPr>
            <a:spLocks noGrp="1"/>
          </p:cNvSpPr>
          <p:nvPr>
            <p:ph type="title" hasCustomPrompt="1"/>
          </p:nvPr>
        </p:nvSpPr>
        <p:spPr>
          <a:xfrm>
            <a:off x="4304144" y="720896"/>
            <a:ext cx="7049655" cy="1798608"/>
          </a:xfrm>
          <a:prstGeom prst="rect">
            <a:avLst/>
          </a:prstGeom>
        </p:spPr>
        <p:txBody>
          <a:bodyPr/>
          <a:lstStyle>
            <a:lvl1pPr>
              <a:lnSpc>
                <a:spcPct val="90000"/>
              </a:lnSpc>
              <a:defRPr b="1">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612E477C-2965-4704-8AB4-73D218568AE4}"/>
              </a:ext>
            </a:extLst>
          </p:cNvPr>
          <p:cNvSpPr>
            <a:spLocks noGrp="1"/>
          </p:cNvSpPr>
          <p:nvPr>
            <p:ph idx="1"/>
          </p:nvPr>
        </p:nvSpPr>
        <p:spPr>
          <a:xfrm>
            <a:off x="4304144" y="2519504"/>
            <a:ext cx="7049656" cy="3657458"/>
          </a:xfrm>
          <a:prstGeom prst="rect">
            <a:avLst/>
          </a:prstGeo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3">
            <a:extLst>
              <a:ext uri="{FF2B5EF4-FFF2-40B4-BE49-F238E27FC236}">
                <a16:creationId xmlns:a16="http://schemas.microsoft.com/office/drawing/2014/main" id="{9179E7D6-9E29-7116-DECE-E039C771B6BA}"/>
              </a:ext>
            </a:extLst>
          </p:cNvPr>
          <p:cNvSpPr>
            <a:spLocks noGrp="1"/>
          </p:cNvSpPr>
          <p:nvPr>
            <p:ph type="body" sz="half" idx="2"/>
          </p:nvPr>
        </p:nvSpPr>
        <p:spPr>
          <a:xfrm>
            <a:off x="359498" y="2519504"/>
            <a:ext cx="3214976" cy="3811588"/>
          </a:xfrm>
          <a:prstGeom prst="rect">
            <a:avLst/>
          </a:prstGeom>
        </p:spPr>
        <p:txBody>
          <a:bodyPr/>
          <a:lstStyle>
            <a:lvl1pPr marL="0" indent="0">
              <a:buNone/>
              <a:defRPr sz="160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4" name="Pladsholder til tekst 3">
            <a:extLst>
              <a:ext uri="{FF2B5EF4-FFF2-40B4-BE49-F238E27FC236}">
                <a16:creationId xmlns:a16="http://schemas.microsoft.com/office/drawing/2014/main" id="{AF0B2780-DA00-4EF2-CCF6-1473B9EFDDF5}"/>
              </a:ext>
            </a:extLst>
          </p:cNvPr>
          <p:cNvSpPr>
            <a:spLocks noGrp="1"/>
          </p:cNvSpPr>
          <p:nvPr>
            <p:ph type="body" sz="half" idx="10"/>
          </p:nvPr>
        </p:nvSpPr>
        <p:spPr>
          <a:xfrm>
            <a:off x="359498" y="720896"/>
            <a:ext cx="3214976" cy="1417495"/>
          </a:xfrm>
          <a:prstGeom prst="rect">
            <a:avLst/>
          </a:prstGeom>
        </p:spPr>
        <p:txBody>
          <a:bodyPr>
            <a:normAutofit/>
          </a:bodyPr>
          <a:lstStyle>
            <a:lvl1pPr marL="0" indent="0">
              <a:buNone/>
              <a:defRPr sz="3000" b="1">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5" name="Billede 4">
            <a:extLst>
              <a:ext uri="{FF2B5EF4-FFF2-40B4-BE49-F238E27FC236}">
                <a16:creationId xmlns:a16="http://schemas.microsoft.com/office/drawing/2014/main" id="{BD1DCCB4-CE93-7DFA-1B98-3576A791BD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3072" y="6290049"/>
            <a:ext cx="1581738" cy="311785"/>
          </a:xfrm>
          <a:prstGeom prst="rect">
            <a:avLst/>
          </a:prstGeom>
        </p:spPr>
      </p:pic>
    </p:spTree>
    <p:extLst>
      <p:ext uri="{BB962C8B-B14F-4D97-AF65-F5344CB8AC3E}">
        <p14:creationId xmlns:p14="http://schemas.microsoft.com/office/powerpoint/2010/main" val="2035798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BA5E3-4FCC-B27A-BE54-03AB1253D156}"/>
              </a:ext>
            </a:extLst>
          </p:cNvPr>
          <p:cNvSpPr>
            <a:spLocks noGrp="1"/>
          </p:cNvSpPr>
          <p:nvPr>
            <p:ph type="title" hasCustomPrompt="1"/>
          </p:nvPr>
        </p:nvSpPr>
        <p:spPr>
          <a:xfrm>
            <a:off x="461818" y="919304"/>
            <a:ext cx="10891981" cy="1325563"/>
          </a:xfrm>
          <a:prstGeom prst="rect">
            <a:avLst/>
          </a:prstGeom>
        </p:spPr>
        <p:txBody>
          <a:bodyPr/>
          <a:lstStyle>
            <a:lvl1pPr>
              <a:lnSpc>
                <a:spcPct val="90000"/>
              </a:lnSpc>
              <a:defRPr b="1">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
        <p:nvSpPr>
          <p:cNvPr id="4" name="Pladsholder til indhold 2">
            <a:extLst>
              <a:ext uri="{FF2B5EF4-FFF2-40B4-BE49-F238E27FC236}">
                <a16:creationId xmlns:a16="http://schemas.microsoft.com/office/drawing/2014/main" id="{FE568200-F63D-1970-2B23-F1EA77F3F143}"/>
              </a:ext>
            </a:extLst>
          </p:cNvPr>
          <p:cNvSpPr>
            <a:spLocks noGrp="1"/>
          </p:cNvSpPr>
          <p:nvPr>
            <p:ph idx="1"/>
          </p:nvPr>
        </p:nvSpPr>
        <p:spPr>
          <a:xfrm>
            <a:off x="461818" y="2336799"/>
            <a:ext cx="10891982" cy="4054765"/>
          </a:xfrm>
          <a:prstGeom prst="rect">
            <a:avLst/>
          </a:prstGeo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5" name="Billede 4">
            <a:extLst>
              <a:ext uri="{FF2B5EF4-FFF2-40B4-BE49-F238E27FC236}">
                <a16:creationId xmlns:a16="http://schemas.microsoft.com/office/drawing/2014/main" id="{3C4B5768-A87D-A33E-8527-4F3A6399F8A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3072" y="6290049"/>
            <a:ext cx="1581738" cy="311785"/>
          </a:xfrm>
          <a:prstGeom prst="rect">
            <a:avLst/>
          </a:prstGeom>
        </p:spPr>
      </p:pic>
    </p:spTree>
    <p:extLst>
      <p:ext uri="{BB962C8B-B14F-4D97-AF65-F5344CB8AC3E}">
        <p14:creationId xmlns:p14="http://schemas.microsoft.com/office/powerpoint/2010/main" val="372802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freestyle mørk">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A8F8CF90-C6E6-C768-1C76-845B00E7AE6C}"/>
              </a:ext>
            </a:extLst>
          </p:cNvPr>
          <p:cNvSpPr>
            <a:spLocks noGrp="1"/>
          </p:cNvSpPr>
          <p:nvPr>
            <p:ph type="title" hasCustomPrompt="1"/>
          </p:nvPr>
        </p:nvSpPr>
        <p:spPr>
          <a:xfrm>
            <a:off x="461818" y="919304"/>
            <a:ext cx="10891981" cy="1325563"/>
          </a:xfrm>
          <a:prstGeom prst="rect">
            <a:avLst/>
          </a:prstGeom>
        </p:spPr>
        <p:txBody>
          <a:bodyPr/>
          <a:lstStyle>
            <a:lvl1pPr>
              <a:lnSpc>
                <a:spcPct val="90000"/>
              </a:lnSpc>
              <a:defRPr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
        <p:nvSpPr>
          <p:cNvPr id="4" name="Pladsholder til indhold 2">
            <a:extLst>
              <a:ext uri="{FF2B5EF4-FFF2-40B4-BE49-F238E27FC236}">
                <a16:creationId xmlns:a16="http://schemas.microsoft.com/office/drawing/2014/main" id="{9603A1CC-4DF2-ACFC-E6C9-9875205D47C4}"/>
              </a:ext>
            </a:extLst>
          </p:cNvPr>
          <p:cNvSpPr>
            <a:spLocks noGrp="1"/>
          </p:cNvSpPr>
          <p:nvPr>
            <p:ph idx="1"/>
          </p:nvPr>
        </p:nvSpPr>
        <p:spPr>
          <a:xfrm>
            <a:off x="461818" y="2336799"/>
            <a:ext cx="10891982" cy="4054765"/>
          </a:xfrm>
          <a:prstGeom prst="rect">
            <a:avLst/>
          </a:prstGeom>
        </p:spPr>
        <p:txBody>
          <a:bodyPr/>
          <a:lstStyle>
            <a:lvl1pPr>
              <a:defRPr>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bg1"/>
                </a:solidFill>
                <a:latin typeface="Calibri" panose="020F0502020204030204" pitchFamily="34" charset="0"/>
                <a:ea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ea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ea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6" name="Billede 5" descr="Et billede, der indeholder Font/skrifttype, Grafik, tekst, grafisk design&#10;&#10;AI-genereret indhold kan være ukorrekt.">
            <a:extLst>
              <a:ext uri="{FF2B5EF4-FFF2-40B4-BE49-F238E27FC236}">
                <a16:creationId xmlns:a16="http://schemas.microsoft.com/office/drawing/2014/main" id="{9509563F-9344-A80D-3188-5F02D495C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3045" y="6290049"/>
            <a:ext cx="1581792" cy="311785"/>
          </a:xfrm>
          <a:prstGeom prst="rect">
            <a:avLst/>
          </a:prstGeom>
        </p:spPr>
      </p:pic>
    </p:spTree>
    <p:extLst>
      <p:ext uri="{BB962C8B-B14F-4D97-AF65-F5344CB8AC3E}">
        <p14:creationId xmlns:p14="http://schemas.microsoft.com/office/powerpoint/2010/main" val="78825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eesty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5BAE9FB-40BB-171C-1609-2B4F8AE549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83072" y="6290049"/>
            <a:ext cx="1581738" cy="311785"/>
          </a:xfrm>
          <a:prstGeom prst="rect">
            <a:avLst/>
          </a:prstGeom>
        </p:spPr>
      </p:pic>
    </p:spTree>
    <p:extLst>
      <p:ext uri="{BB962C8B-B14F-4D97-AF65-F5344CB8AC3E}">
        <p14:creationId xmlns:p14="http://schemas.microsoft.com/office/powerpoint/2010/main" val="1041169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kolo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3CBA703-E465-F6C2-FD9C-81EE4F9E96C9}"/>
              </a:ext>
            </a:extLst>
          </p:cNvPr>
          <p:cNvSpPr>
            <a:spLocks noGrp="1"/>
          </p:cNvSpPr>
          <p:nvPr>
            <p:ph sz="half" idx="1"/>
          </p:nvPr>
        </p:nvSpPr>
        <p:spPr>
          <a:xfrm>
            <a:off x="665018" y="1985818"/>
            <a:ext cx="3121891" cy="4461164"/>
          </a:xfrm>
          <a:prstGeom prst="rect">
            <a:avLst/>
          </a:prstGeo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indhold 2">
            <a:extLst>
              <a:ext uri="{FF2B5EF4-FFF2-40B4-BE49-F238E27FC236}">
                <a16:creationId xmlns:a16="http://schemas.microsoft.com/office/drawing/2014/main" id="{27994804-0DE5-8967-7E37-35C4975B59FC}"/>
              </a:ext>
            </a:extLst>
          </p:cNvPr>
          <p:cNvSpPr>
            <a:spLocks noGrp="1"/>
          </p:cNvSpPr>
          <p:nvPr>
            <p:ph sz="half" idx="10"/>
          </p:nvPr>
        </p:nvSpPr>
        <p:spPr>
          <a:xfrm>
            <a:off x="4535054" y="1985817"/>
            <a:ext cx="3121891" cy="4461163"/>
          </a:xfrm>
          <a:prstGeom prst="rect">
            <a:avLst/>
          </a:prstGeo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indhold 2">
            <a:extLst>
              <a:ext uri="{FF2B5EF4-FFF2-40B4-BE49-F238E27FC236}">
                <a16:creationId xmlns:a16="http://schemas.microsoft.com/office/drawing/2014/main" id="{53614434-849E-538E-BAC6-FC8CAB85334D}"/>
              </a:ext>
            </a:extLst>
          </p:cNvPr>
          <p:cNvSpPr>
            <a:spLocks noGrp="1"/>
          </p:cNvSpPr>
          <p:nvPr>
            <p:ph sz="half" idx="11"/>
          </p:nvPr>
        </p:nvSpPr>
        <p:spPr>
          <a:xfrm>
            <a:off x="8405091" y="1985818"/>
            <a:ext cx="3121891" cy="4461162"/>
          </a:xfrm>
          <a:prstGeom prst="rect">
            <a:avLst/>
          </a:prstGeo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a:extLst>
              <a:ext uri="{FF2B5EF4-FFF2-40B4-BE49-F238E27FC236}">
                <a16:creationId xmlns:a16="http://schemas.microsoft.com/office/drawing/2014/main" id="{0AFDDD9A-FE64-87E5-F27A-8C7C7017F1B5}"/>
              </a:ext>
            </a:extLst>
          </p:cNvPr>
          <p:cNvSpPr>
            <a:spLocks noGrp="1"/>
          </p:cNvSpPr>
          <p:nvPr>
            <p:ph type="title" hasCustomPrompt="1"/>
          </p:nvPr>
        </p:nvSpPr>
        <p:spPr>
          <a:xfrm>
            <a:off x="635001" y="559086"/>
            <a:ext cx="10891981" cy="1325563"/>
          </a:xfrm>
          <a:prstGeom prst="rect">
            <a:avLst/>
          </a:prstGeom>
        </p:spPr>
        <p:txBody>
          <a:bodyPr/>
          <a:lstStyle>
            <a:lvl1pPr>
              <a:lnSpc>
                <a:spcPct val="90000"/>
              </a:lnSpc>
              <a:defRPr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Tree>
    <p:extLst>
      <p:ext uri="{BB962C8B-B14F-4D97-AF65-F5344CB8AC3E}">
        <p14:creationId xmlns:p14="http://schemas.microsoft.com/office/powerpoint/2010/main" val="240103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kolo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dsholder til indhold 2">
            <a:extLst>
              <a:ext uri="{FF2B5EF4-FFF2-40B4-BE49-F238E27FC236}">
                <a16:creationId xmlns:a16="http://schemas.microsoft.com/office/drawing/2014/main" id="{3F7A5F47-DF30-CD5F-998D-E30B3EBA3232}"/>
              </a:ext>
            </a:extLst>
          </p:cNvPr>
          <p:cNvSpPr>
            <a:spLocks noGrp="1"/>
          </p:cNvSpPr>
          <p:nvPr>
            <p:ph sz="half" idx="1"/>
          </p:nvPr>
        </p:nvSpPr>
        <p:spPr>
          <a:xfrm>
            <a:off x="665018" y="1921163"/>
            <a:ext cx="3121891" cy="4562763"/>
          </a:xfrm>
          <a:prstGeom prst="rect">
            <a:avLst/>
          </a:prstGeo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indhold 2">
            <a:extLst>
              <a:ext uri="{FF2B5EF4-FFF2-40B4-BE49-F238E27FC236}">
                <a16:creationId xmlns:a16="http://schemas.microsoft.com/office/drawing/2014/main" id="{B57A91C1-18C1-D5CB-D757-9ECCB127B52A}"/>
              </a:ext>
            </a:extLst>
          </p:cNvPr>
          <p:cNvSpPr>
            <a:spLocks noGrp="1"/>
          </p:cNvSpPr>
          <p:nvPr>
            <p:ph sz="half" idx="10"/>
          </p:nvPr>
        </p:nvSpPr>
        <p:spPr>
          <a:xfrm>
            <a:off x="4535054" y="1921163"/>
            <a:ext cx="6991928" cy="4562763"/>
          </a:xfrm>
          <a:prstGeom prst="rect">
            <a:avLst/>
          </a:prstGeo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20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a:extLst>
              <a:ext uri="{FF2B5EF4-FFF2-40B4-BE49-F238E27FC236}">
                <a16:creationId xmlns:a16="http://schemas.microsoft.com/office/drawing/2014/main" id="{384B1C3D-B278-1B71-1652-19BDC7A66EA0}"/>
              </a:ext>
            </a:extLst>
          </p:cNvPr>
          <p:cNvSpPr>
            <a:spLocks noGrp="1"/>
          </p:cNvSpPr>
          <p:nvPr>
            <p:ph type="title" hasCustomPrompt="1"/>
          </p:nvPr>
        </p:nvSpPr>
        <p:spPr>
          <a:xfrm>
            <a:off x="635001" y="559086"/>
            <a:ext cx="10891981" cy="1325563"/>
          </a:xfrm>
          <a:prstGeom prst="rect">
            <a:avLst/>
          </a:prstGeom>
        </p:spPr>
        <p:txBody>
          <a:bodyPr/>
          <a:lstStyle>
            <a:lvl1pPr>
              <a:lnSpc>
                <a:spcPct val="90000"/>
              </a:lnSpc>
              <a:defRPr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da-DK" dirty="0"/>
              <a:t>KLIK FOR AT REDIGERE TITELTYPOGRAFIEN I MASTEREN</a:t>
            </a:r>
          </a:p>
        </p:txBody>
      </p:sp>
    </p:spTree>
    <p:extLst>
      <p:ext uri="{BB962C8B-B14F-4D97-AF65-F5344CB8AC3E}">
        <p14:creationId xmlns:p14="http://schemas.microsoft.com/office/powerpoint/2010/main" val="3422198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4284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7" r:id="rId6"/>
    <p:sldLayoutId id="2147483668" r:id="rId7"/>
    <p:sldLayoutId id="2147483652" r:id="rId8"/>
    <p:sldLayoutId id="2147483651" r:id="rId9"/>
    <p:sldLayoutId id="2147483665" r:id="rId10"/>
    <p:sldLayoutId id="2147483666" r:id="rId11"/>
    <p:sldLayoutId id="2147483663" r:id="rId12"/>
    <p:sldLayoutId id="2147483669" r:id="rId13"/>
    <p:sldLayoutId id="2147483670" r:id="rId14"/>
    <p:sldLayoutId id="2147483671" r:id="rId15"/>
    <p:sldLayoutId id="2147483672"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cancer.dk/om-os/about-us/?fbclid=IwY2xjawQzWttleHRuA2FlbQIxMABicmlkETFrMHd2WUpPNFhyb0dSWEd5c3J0YwZhcHBfaWQQMjIyMDM5MTc4ODIwMDg5MgABHoz_MPgXcNyE5d2edCwzagAwiLc0O5y_fWzMnMWIK10WGXeeceuL0NZ6XYTZ_aem_4nWaQrFACqZcoGsWByqvuA" TargetMode="External"/><Relationship Id="rId2" Type="http://schemas.openxmlformats.org/officeDocument/2006/relationships/image" Target="../media/image5.png"/><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linkedin.com/in/camilla-legendre-27730b41/" TargetMode="Externa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linkedin.com/in/rikkenagell/" TargetMode="External"/><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globalaktion.dk/" TargetMode="External"/><Relationship Id="rId1" Type="http://schemas.openxmlformats.org/officeDocument/2006/relationships/slideLayout" Target="../slideLayouts/slideLayout16.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linkedin.com/in/claradviltoft/?skipRedirect=true" TargetMode="Externa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DBA336-B19F-F6A1-B9A3-C383838FFC68}"/>
              </a:ext>
            </a:extLst>
          </p:cNvPr>
          <p:cNvSpPr>
            <a:spLocks noGrp="1"/>
          </p:cNvSpPr>
          <p:nvPr>
            <p:ph type="ctrTitle"/>
          </p:nvPr>
        </p:nvSpPr>
        <p:spPr/>
        <p:txBody>
          <a:bodyPr lIns="91440" tIns="45720" rIns="91440" bIns="45720" anchor="b">
            <a:normAutofit/>
          </a:bodyPr>
          <a:lstStyle/>
          <a:p>
            <a:r>
              <a:rPr lang="da-DK" dirty="0">
                <a:latin typeface="Calibri"/>
                <a:cs typeface="Calibri"/>
              </a:rPr>
              <a:t>Bilag 7: Opstillinger og valgliste til bestyrelsen</a:t>
            </a:r>
          </a:p>
        </p:txBody>
      </p:sp>
      <p:sp>
        <p:nvSpPr>
          <p:cNvPr id="7" name="Tekstfelt 6">
            <a:extLst>
              <a:ext uri="{FF2B5EF4-FFF2-40B4-BE49-F238E27FC236}">
                <a16:creationId xmlns:a16="http://schemas.microsoft.com/office/drawing/2014/main" id="{3AE170FD-6F7F-B4C7-6A06-F35D2F123C30}"/>
              </a:ext>
            </a:extLst>
          </p:cNvPr>
          <p:cNvSpPr txBox="1"/>
          <p:nvPr/>
        </p:nvSpPr>
        <p:spPr>
          <a:xfrm>
            <a:off x="0" y="6642556"/>
            <a:ext cx="2512625" cy="215444"/>
          </a:xfrm>
          <a:prstGeom prst="rect">
            <a:avLst/>
          </a:prstGeom>
          <a:noFill/>
        </p:spPr>
        <p:txBody>
          <a:bodyPr wrap="square" rtlCol="0">
            <a:spAutoFit/>
          </a:bodyPr>
          <a:lstStyle/>
          <a:p>
            <a:r>
              <a:rPr lang="da-DK" sz="800" dirty="0">
                <a:solidFill>
                  <a:schemeClr val="tx1">
                    <a:lumMod val="50000"/>
                    <a:lumOff val="50000"/>
                  </a:schemeClr>
                </a:solidFill>
              </a:rPr>
              <a:t>Foto: Jacob </a:t>
            </a:r>
            <a:r>
              <a:rPr lang="da-DK" sz="800" dirty="0" err="1">
                <a:solidFill>
                  <a:schemeClr val="tx1">
                    <a:lumMod val="50000"/>
                    <a:lumOff val="50000"/>
                  </a:schemeClr>
                </a:solidFill>
              </a:rPr>
              <a:t>Crawfurd</a:t>
            </a:r>
            <a:endParaRPr lang="da-DK" sz="800" dirty="0">
              <a:solidFill>
                <a:schemeClr val="tx1">
                  <a:lumMod val="50000"/>
                  <a:lumOff val="50000"/>
                </a:schemeClr>
              </a:solidFill>
            </a:endParaRPr>
          </a:p>
        </p:txBody>
      </p:sp>
      <p:sp>
        <p:nvSpPr>
          <p:cNvPr id="10" name="Tekstfelt 9">
            <a:extLst>
              <a:ext uri="{FF2B5EF4-FFF2-40B4-BE49-F238E27FC236}">
                <a16:creationId xmlns:a16="http://schemas.microsoft.com/office/drawing/2014/main" id="{8FB03C31-C6FE-F660-503E-2B0AC21333ED}"/>
              </a:ext>
            </a:extLst>
          </p:cNvPr>
          <p:cNvSpPr txBox="1"/>
          <p:nvPr/>
        </p:nvSpPr>
        <p:spPr>
          <a:xfrm>
            <a:off x="0" y="6604084"/>
            <a:ext cx="1252266" cy="253916"/>
          </a:xfrm>
          <a:prstGeom prst="rect">
            <a:avLst/>
          </a:prstGeom>
          <a:noFill/>
        </p:spPr>
        <p:txBody>
          <a:bodyPr wrap="none" rtlCol="0">
            <a:spAutoFit/>
          </a:bodyPr>
          <a:lstStyle/>
          <a:p>
            <a:r>
              <a:rPr lang="da-DK" sz="1050" dirty="0">
                <a:solidFill>
                  <a:schemeClr val="bg2">
                    <a:lumMod val="75000"/>
                  </a:schemeClr>
                </a:solidFill>
              </a:rPr>
              <a:t>Foto: Kirsten Adler</a:t>
            </a:r>
          </a:p>
        </p:txBody>
      </p:sp>
      <p:sp>
        <p:nvSpPr>
          <p:cNvPr id="13" name="Undertitel 12">
            <a:extLst>
              <a:ext uri="{FF2B5EF4-FFF2-40B4-BE49-F238E27FC236}">
                <a16:creationId xmlns:a16="http://schemas.microsoft.com/office/drawing/2014/main" id="{8DFC3818-CCBB-EBC4-BA63-2F4A5784F64F}"/>
              </a:ext>
            </a:extLst>
          </p:cNvPr>
          <p:cNvSpPr>
            <a:spLocks noGrp="1"/>
          </p:cNvSpPr>
          <p:nvPr>
            <p:ph type="subTitle" idx="1"/>
          </p:nvPr>
        </p:nvSpPr>
        <p:spPr/>
        <p:txBody>
          <a:bodyPr/>
          <a:lstStyle/>
          <a:p>
            <a:r>
              <a:rPr lang="da-DK" dirty="0"/>
              <a:t>Punkt 7</a:t>
            </a:r>
          </a:p>
        </p:txBody>
      </p:sp>
      <p:pic>
        <p:nvPicPr>
          <p:cNvPr id="5" name="Pladsholder til billede 4">
            <a:extLst>
              <a:ext uri="{FF2B5EF4-FFF2-40B4-BE49-F238E27FC236}">
                <a16:creationId xmlns:a16="http://schemas.microsoft.com/office/drawing/2014/main" id="{3F3AECDE-C8E4-5837-C832-87C55F299CA2}"/>
              </a:ext>
            </a:extLst>
          </p:cNvPr>
          <p:cNvPicPr>
            <a:picLocks noGrp="1" noChangeAspect="1"/>
          </p:cNvPicPr>
          <p:nvPr>
            <p:ph type="pic" idx="10"/>
          </p:nvPr>
        </p:nvPicPr>
        <p:blipFill>
          <a:blip r:embed="rId3">
            <a:alphaModFix amt="70000"/>
            <a:extLst>
              <a:ext uri="{28A0092B-C50C-407E-A947-70E740481C1C}">
                <a14:useLocalDpi xmlns:a14="http://schemas.microsoft.com/office/drawing/2010/main" val="0"/>
              </a:ext>
            </a:extLst>
          </a:blip>
          <a:srcRect l="29559" r="36573"/>
          <a:stretch>
            <a:fillRect/>
          </a:stretch>
        </p:blipFill>
        <p:spPr>
          <a:xfrm>
            <a:off x="0" y="0"/>
            <a:ext cx="3491345" cy="6858000"/>
          </a:xfrm>
          <a:prstGeom prst="rect">
            <a:avLst/>
          </a:prstGeom>
        </p:spPr>
      </p:pic>
      <p:sp>
        <p:nvSpPr>
          <p:cNvPr id="11" name="Tekstfelt 10">
            <a:extLst>
              <a:ext uri="{FF2B5EF4-FFF2-40B4-BE49-F238E27FC236}">
                <a16:creationId xmlns:a16="http://schemas.microsoft.com/office/drawing/2014/main" id="{E46F649E-8EAC-6CAB-C0EB-CB9749DC30CE}"/>
              </a:ext>
            </a:extLst>
          </p:cNvPr>
          <p:cNvSpPr txBox="1"/>
          <p:nvPr/>
        </p:nvSpPr>
        <p:spPr>
          <a:xfrm>
            <a:off x="0" y="6604084"/>
            <a:ext cx="1269899" cy="253916"/>
          </a:xfrm>
          <a:prstGeom prst="rect">
            <a:avLst/>
          </a:prstGeom>
          <a:noFill/>
        </p:spPr>
        <p:txBody>
          <a:bodyPr wrap="none" rtlCol="0">
            <a:spAutoFit/>
          </a:bodyPr>
          <a:lstStyle/>
          <a:p>
            <a:r>
              <a:rPr lang="da-DK" sz="1050" dirty="0">
                <a:solidFill>
                  <a:schemeClr val="bg2">
                    <a:lumMod val="90000"/>
                  </a:schemeClr>
                </a:solidFill>
              </a:rPr>
              <a:t>Foto: Hung Tien Vu</a:t>
            </a:r>
          </a:p>
        </p:txBody>
      </p:sp>
    </p:spTree>
    <p:extLst>
      <p:ext uri="{BB962C8B-B14F-4D97-AF65-F5344CB8AC3E}">
        <p14:creationId xmlns:p14="http://schemas.microsoft.com/office/powerpoint/2010/main" val="4292455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D3B63-E15E-7958-D136-BFFCC4979C2A}"/>
              </a:ext>
            </a:extLst>
          </p:cNvPr>
          <p:cNvSpPr>
            <a:spLocks noGrp="1"/>
          </p:cNvSpPr>
          <p:nvPr>
            <p:ph type="title"/>
          </p:nvPr>
        </p:nvSpPr>
        <p:spPr/>
        <p:txBody>
          <a:bodyPr/>
          <a:lstStyle/>
          <a:p>
            <a:r>
              <a:rPr lang="da-DK" dirty="0"/>
              <a:t>BAGGRUND</a:t>
            </a:r>
          </a:p>
        </p:txBody>
      </p:sp>
      <p:sp>
        <p:nvSpPr>
          <p:cNvPr id="3" name="Pladsholder til indhold 2">
            <a:extLst>
              <a:ext uri="{FF2B5EF4-FFF2-40B4-BE49-F238E27FC236}">
                <a16:creationId xmlns:a16="http://schemas.microsoft.com/office/drawing/2014/main" id="{7FAEA08C-8EE2-A9C2-762D-EC2E85C92CC9}"/>
              </a:ext>
            </a:extLst>
          </p:cNvPr>
          <p:cNvSpPr>
            <a:spLocks noGrp="1"/>
          </p:cNvSpPr>
          <p:nvPr>
            <p:ph idx="1"/>
          </p:nvPr>
        </p:nvSpPr>
        <p:spPr>
          <a:xfrm>
            <a:off x="461818" y="1837068"/>
            <a:ext cx="10891982" cy="4404244"/>
          </a:xfrm>
        </p:spPr>
        <p:txBody>
          <a:bodyPr lIns="91440" tIns="45720" rIns="91440" bIns="45720" anchor="t"/>
          <a:lstStyle/>
          <a:p>
            <a:pPr marL="0" indent="0">
              <a:buNone/>
            </a:pPr>
            <a:r>
              <a:rPr lang="da-DK" sz="1800" dirty="0"/>
              <a:t>CISUs bestyrelse består af syv personer. Bestyrelsesmedlemmer vælges for to år ad gangen. Der er tre pladser i bestyrelsen på valg i år. Der er fem opstillede kandidater. </a:t>
            </a:r>
          </a:p>
          <a:p>
            <a:pPr marL="0" indent="0">
              <a:buNone/>
            </a:pPr>
            <a:r>
              <a:rPr lang="da-DK" sz="1800" dirty="0"/>
              <a:t>Suppleanter vælges for ét år ad gangen. Der er tre suppleanter på valg i år. Der kan vælges op til tre suppleanter. </a:t>
            </a:r>
          </a:p>
          <a:p>
            <a:pPr marL="0" indent="0">
              <a:buNone/>
            </a:pPr>
            <a:endParaRPr lang="da-DK" sz="1800" dirty="0"/>
          </a:p>
          <a:p>
            <a:pPr marL="0" indent="0">
              <a:buNone/>
            </a:pPr>
            <a:r>
              <a:rPr lang="da-DK" sz="1800" dirty="0"/>
              <a:t>Valg til bestyrelse og suppleanter afholdes under én valghandling. </a:t>
            </a:r>
          </a:p>
          <a:p>
            <a:pPr marL="0" indent="0">
              <a:buNone/>
            </a:pPr>
            <a:endParaRPr lang="da-DK" sz="1800" dirty="0"/>
          </a:p>
          <a:p>
            <a:pPr marL="0" indent="0">
              <a:buNone/>
            </a:pPr>
            <a:r>
              <a:rPr lang="da-DK" sz="1800" dirty="0"/>
              <a:t>Alle kandidater får mulighed for en to minutters mundtlig præsentation under punkt 7. Kandidaterne vælges ind efter højeste stemmetal. </a:t>
            </a:r>
          </a:p>
          <a:p>
            <a:pPr marL="0" indent="0">
              <a:buNone/>
            </a:pPr>
            <a:endParaRPr lang="da-DK" sz="1800" dirty="0"/>
          </a:p>
          <a:p>
            <a:pPr marL="0" indent="0">
              <a:buNone/>
            </a:pPr>
            <a:r>
              <a:rPr lang="da-DK" sz="1800" dirty="0"/>
              <a:t>Der kan højst være to bestyrelsesmedlemmer fra organisationer, som har en strategisk partnerskabsaftale, puljeaftale eller tilsvarende med Udenrigsministeriet. </a:t>
            </a:r>
            <a:r>
              <a:rPr lang="da-DK" sz="1800" i="1" dirty="0"/>
              <a:t>PT er der ingen.</a:t>
            </a:r>
          </a:p>
          <a:p>
            <a:pPr marL="0" indent="0">
              <a:buNone/>
            </a:pPr>
            <a:endParaRPr lang="da-DK" sz="2400" dirty="0"/>
          </a:p>
          <a:p>
            <a:pPr marL="0" indent="0">
              <a:buNone/>
            </a:pPr>
            <a:endParaRPr lang="da-DK" sz="2400" dirty="0"/>
          </a:p>
          <a:p>
            <a:pPr marL="0" indent="0">
              <a:buNone/>
            </a:pPr>
            <a:endParaRPr lang="da-DK" dirty="0"/>
          </a:p>
          <a:p>
            <a:endParaRPr lang="da-DK" sz="1200" dirty="0"/>
          </a:p>
        </p:txBody>
      </p:sp>
      <p:sp>
        <p:nvSpPr>
          <p:cNvPr id="4" name="Title 1">
            <a:extLst>
              <a:ext uri="{FF2B5EF4-FFF2-40B4-BE49-F238E27FC236}">
                <a16:creationId xmlns:a16="http://schemas.microsoft.com/office/drawing/2014/main" id="{4EFD70BF-3D9F-CC23-0F80-573CA80CC11F}"/>
              </a:ext>
            </a:extLst>
          </p:cNvPr>
          <p:cNvSpPr txBox="1">
            <a:spLocks/>
          </p:cNvSpPr>
          <p:nvPr/>
        </p:nvSpPr>
        <p:spPr>
          <a:xfrm>
            <a:off x="11905094" y="6493932"/>
            <a:ext cx="286906" cy="407890"/>
          </a:xfrm>
          <a:prstGeom prst="rect">
            <a:avLst/>
          </a:prstGeom>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en-US" sz="1200" dirty="0">
                <a:solidFill>
                  <a:srgbClr val="9CAC3B"/>
                </a:solidFill>
              </a:rPr>
              <a:t>2</a:t>
            </a:r>
          </a:p>
        </p:txBody>
      </p:sp>
    </p:spTree>
    <p:extLst>
      <p:ext uri="{BB962C8B-B14F-4D97-AF65-F5344CB8AC3E}">
        <p14:creationId xmlns:p14="http://schemas.microsoft.com/office/powerpoint/2010/main" val="171338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DD5DA-F288-CC61-38B2-23EE54909D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9ADE6F-12FE-47A3-92D9-98757E449B1B}"/>
              </a:ext>
            </a:extLst>
          </p:cNvPr>
          <p:cNvSpPr>
            <a:spLocks noGrp="1"/>
          </p:cNvSpPr>
          <p:nvPr>
            <p:ph type="title"/>
          </p:nvPr>
        </p:nvSpPr>
        <p:spPr/>
        <p:txBody>
          <a:bodyPr/>
          <a:lstStyle/>
          <a:p>
            <a:r>
              <a:rPr lang="da-DK" dirty="0"/>
              <a:t>VALGLISTE</a:t>
            </a:r>
          </a:p>
        </p:txBody>
      </p:sp>
      <p:sp>
        <p:nvSpPr>
          <p:cNvPr id="3" name="Pladsholder til indhold 2">
            <a:extLst>
              <a:ext uri="{FF2B5EF4-FFF2-40B4-BE49-F238E27FC236}">
                <a16:creationId xmlns:a16="http://schemas.microsoft.com/office/drawing/2014/main" id="{80CFB46A-58BE-EC1B-5111-A1D309323269}"/>
              </a:ext>
            </a:extLst>
          </p:cNvPr>
          <p:cNvSpPr>
            <a:spLocks noGrp="1"/>
          </p:cNvSpPr>
          <p:nvPr>
            <p:ph idx="1"/>
          </p:nvPr>
        </p:nvSpPr>
        <p:spPr>
          <a:xfrm>
            <a:off x="461818" y="1819747"/>
            <a:ext cx="10891982" cy="4745176"/>
          </a:xfrm>
        </p:spPr>
        <p:txBody>
          <a:bodyPr lIns="91440" tIns="45720" rIns="91440" bIns="45720" anchor="t"/>
          <a:lstStyle/>
          <a:p>
            <a:pPr marL="0" indent="0">
              <a:buNone/>
            </a:pPr>
            <a:r>
              <a:rPr lang="da-DK" sz="1800" dirty="0"/>
              <a:t>De skriftlige opstillinger kan læses på side 4-8</a:t>
            </a:r>
          </a:p>
          <a:p>
            <a:pPr marL="0" indent="0">
              <a:buNone/>
            </a:pPr>
            <a:r>
              <a:rPr lang="da-DK" sz="1800" dirty="0"/>
              <a:t>Der er fem kandidater til bestyrelsen, som på forhånd har indsendt deres opstilling: </a:t>
            </a:r>
          </a:p>
          <a:p>
            <a:pPr marL="0" indent="0">
              <a:buNone/>
            </a:pPr>
            <a:endParaRPr lang="da-DK" sz="1800" dirty="0"/>
          </a:p>
          <a:p>
            <a:pPr marL="0" indent="0">
              <a:buNone/>
            </a:pPr>
            <a:endParaRPr lang="da-DK" sz="1800" dirty="0"/>
          </a:p>
          <a:p>
            <a:pPr marL="0" indent="0">
              <a:buNone/>
            </a:pPr>
            <a:endParaRPr lang="da-DK" sz="1800" dirty="0"/>
          </a:p>
          <a:p>
            <a:pPr marL="0" indent="0">
              <a:buNone/>
            </a:pPr>
            <a:endParaRPr lang="da-DK" sz="1800" dirty="0"/>
          </a:p>
          <a:p>
            <a:pPr marL="0" indent="0">
              <a:buNone/>
            </a:pPr>
            <a:endParaRPr lang="da-DK" sz="1800" dirty="0"/>
          </a:p>
          <a:p>
            <a:pPr marL="0" indent="0">
              <a:buNone/>
            </a:pPr>
            <a:endParaRPr lang="da-DK" sz="1800" dirty="0"/>
          </a:p>
          <a:p>
            <a:pPr marL="0" indent="0">
              <a:buNone/>
            </a:pPr>
            <a:r>
              <a:rPr lang="da-DK" sz="1800" dirty="0"/>
              <a:t>Bestyrelsesmedlemmer, der ikke er på valg:</a:t>
            </a:r>
          </a:p>
          <a:p>
            <a:pPr marL="0" indent="0">
              <a:buNone/>
            </a:pPr>
            <a:endParaRPr lang="da-DK" sz="2400" dirty="0"/>
          </a:p>
          <a:p>
            <a:pPr marL="0" indent="0">
              <a:buNone/>
            </a:pPr>
            <a:endParaRPr lang="da-DK" sz="2400" dirty="0"/>
          </a:p>
          <a:p>
            <a:pPr marL="0" indent="0">
              <a:buNone/>
            </a:pPr>
            <a:endParaRPr lang="da-DK" sz="2400" dirty="0"/>
          </a:p>
          <a:p>
            <a:pPr marL="0" indent="0">
              <a:buNone/>
            </a:pPr>
            <a:endParaRPr lang="da-DK" dirty="0"/>
          </a:p>
          <a:p>
            <a:endParaRPr lang="da-DK" sz="1200" dirty="0"/>
          </a:p>
        </p:txBody>
      </p:sp>
      <p:sp>
        <p:nvSpPr>
          <p:cNvPr id="4" name="Title 1">
            <a:extLst>
              <a:ext uri="{FF2B5EF4-FFF2-40B4-BE49-F238E27FC236}">
                <a16:creationId xmlns:a16="http://schemas.microsoft.com/office/drawing/2014/main" id="{7220BDB1-CBD2-D6CE-85E3-47792C4D558F}"/>
              </a:ext>
            </a:extLst>
          </p:cNvPr>
          <p:cNvSpPr txBox="1">
            <a:spLocks/>
          </p:cNvSpPr>
          <p:nvPr/>
        </p:nvSpPr>
        <p:spPr>
          <a:xfrm>
            <a:off x="11905094" y="6493932"/>
            <a:ext cx="286906" cy="407890"/>
          </a:xfrm>
          <a:prstGeom prst="rect">
            <a:avLst/>
          </a:prstGeom>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en-US" sz="1200" dirty="0">
                <a:solidFill>
                  <a:srgbClr val="9CAC3B"/>
                </a:solidFill>
              </a:rPr>
              <a:t>3</a:t>
            </a:r>
          </a:p>
        </p:txBody>
      </p:sp>
      <p:graphicFrame>
        <p:nvGraphicFramePr>
          <p:cNvPr id="6" name="Tabel 5">
            <a:extLst>
              <a:ext uri="{FF2B5EF4-FFF2-40B4-BE49-F238E27FC236}">
                <a16:creationId xmlns:a16="http://schemas.microsoft.com/office/drawing/2014/main" id="{682FBFB5-FECF-100D-D899-488F3FBAB29F}"/>
              </a:ext>
            </a:extLst>
          </p:cNvPr>
          <p:cNvGraphicFramePr>
            <a:graphicFrameLocks noGrp="1"/>
          </p:cNvGraphicFramePr>
          <p:nvPr>
            <p:extLst>
              <p:ext uri="{D42A27DB-BD31-4B8C-83A1-F6EECF244321}">
                <p14:modId xmlns:p14="http://schemas.microsoft.com/office/powerpoint/2010/main" val="3289297215"/>
              </p:ext>
            </p:extLst>
          </p:nvPr>
        </p:nvGraphicFramePr>
        <p:xfrm>
          <a:off x="561404" y="2600882"/>
          <a:ext cx="8329097" cy="1898192"/>
        </p:xfrm>
        <a:graphic>
          <a:graphicData uri="http://schemas.openxmlformats.org/drawingml/2006/table">
            <a:tbl>
              <a:tblPr firstRow="1" bandRow="1">
                <a:tableStyleId>{5C22544A-7EE6-4342-B048-85BDC9FD1C3A}</a:tableStyleId>
              </a:tblPr>
              <a:tblGrid>
                <a:gridCol w="3494546">
                  <a:extLst>
                    <a:ext uri="{9D8B030D-6E8A-4147-A177-3AD203B41FA5}">
                      <a16:colId xmlns:a16="http://schemas.microsoft.com/office/drawing/2014/main" val="4219426516"/>
                    </a:ext>
                  </a:extLst>
                </a:gridCol>
                <a:gridCol w="1409185">
                  <a:extLst>
                    <a:ext uri="{9D8B030D-6E8A-4147-A177-3AD203B41FA5}">
                      <a16:colId xmlns:a16="http://schemas.microsoft.com/office/drawing/2014/main" val="3553282689"/>
                    </a:ext>
                  </a:extLst>
                </a:gridCol>
                <a:gridCol w="3425366">
                  <a:extLst>
                    <a:ext uri="{9D8B030D-6E8A-4147-A177-3AD203B41FA5}">
                      <a16:colId xmlns:a16="http://schemas.microsoft.com/office/drawing/2014/main" val="793951150"/>
                    </a:ext>
                  </a:extLst>
                </a:gridCol>
              </a:tblGrid>
              <a:tr h="385504">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Stefan Islandi, Kræftens bekæmpelse</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På valg</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Genopstiller (nuværende bestyrelsesmedlem)</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extLst>
                  <a:ext uri="{0D108BD9-81ED-4DB2-BD59-A6C34878D82A}">
                    <a16:rowId xmlns:a16="http://schemas.microsoft.com/office/drawing/2014/main" val="2490295606"/>
                  </a:ext>
                </a:extLst>
              </a:tr>
              <a:tr h="385504">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Camilla Legendre, 100% for børnene</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På valg</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Genopstiller (nuværende bestyrelsesmedlem)</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extLst>
                  <a:ext uri="{0D108BD9-81ED-4DB2-BD59-A6C34878D82A}">
                    <a16:rowId xmlns:a16="http://schemas.microsoft.com/office/drawing/2014/main" val="951709993"/>
                  </a:ext>
                </a:extLst>
              </a:tr>
              <a:tr h="385504">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Rikke Nagell, AIDS-fondet</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På valg</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Genopstiller (nuværende suppleant)</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extLst>
                  <a:ext uri="{0D108BD9-81ED-4DB2-BD59-A6C34878D82A}">
                    <a16:rowId xmlns:a16="http://schemas.microsoft.com/office/drawing/2014/main" val="620351443"/>
                  </a:ext>
                </a:extLst>
              </a:tr>
              <a:tr h="370840">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Morten Nielsen, Global Aktion</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På valg</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Genopstiller (nuværende bestyrelsesmedlem)</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extLst>
                  <a:ext uri="{0D108BD9-81ED-4DB2-BD59-A6C34878D82A}">
                    <a16:rowId xmlns:a16="http://schemas.microsoft.com/office/drawing/2014/main" val="3748362452"/>
                  </a:ext>
                </a:extLst>
              </a:tr>
              <a:tr h="370840">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Clara Viltoft, Wawcas International</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På valg</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105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Genopstiller (nuværende suppleant)</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extLst>
                  <a:ext uri="{0D108BD9-81ED-4DB2-BD59-A6C34878D82A}">
                    <a16:rowId xmlns:a16="http://schemas.microsoft.com/office/drawing/2014/main" val="2436308263"/>
                  </a:ext>
                </a:extLst>
              </a:tr>
            </a:tbl>
          </a:graphicData>
        </a:graphic>
      </p:graphicFrame>
      <p:graphicFrame>
        <p:nvGraphicFramePr>
          <p:cNvPr id="5" name="Tabel 4">
            <a:extLst>
              <a:ext uri="{FF2B5EF4-FFF2-40B4-BE49-F238E27FC236}">
                <a16:creationId xmlns:a16="http://schemas.microsoft.com/office/drawing/2014/main" id="{A5EB0E60-B9A0-3BF8-65B8-C90D575B3354}"/>
              </a:ext>
            </a:extLst>
          </p:cNvPr>
          <p:cNvGraphicFramePr>
            <a:graphicFrameLocks noGrp="1"/>
          </p:cNvGraphicFramePr>
          <p:nvPr>
            <p:extLst>
              <p:ext uri="{D42A27DB-BD31-4B8C-83A1-F6EECF244321}">
                <p14:modId xmlns:p14="http://schemas.microsoft.com/office/powerpoint/2010/main" val="4225808752"/>
              </p:ext>
            </p:extLst>
          </p:nvPr>
        </p:nvGraphicFramePr>
        <p:xfrm>
          <a:off x="561404" y="5214517"/>
          <a:ext cx="6349759" cy="1483360"/>
        </p:xfrm>
        <a:graphic>
          <a:graphicData uri="http://schemas.openxmlformats.org/drawingml/2006/table">
            <a:tbl>
              <a:tblPr firstRow="1" bandRow="1">
                <a:tableStyleId>{5C22544A-7EE6-4342-B048-85BDC9FD1C3A}</a:tableStyleId>
              </a:tblPr>
              <a:tblGrid>
                <a:gridCol w="3494546">
                  <a:extLst>
                    <a:ext uri="{9D8B030D-6E8A-4147-A177-3AD203B41FA5}">
                      <a16:colId xmlns:a16="http://schemas.microsoft.com/office/drawing/2014/main" val="4219426516"/>
                    </a:ext>
                  </a:extLst>
                </a:gridCol>
                <a:gridCol w="1387920">
                  <a:extLst>
                    <a:ext uri="{9D8B030D-6E8A-4147-A177-3AD203B41FA5}">
                      <a16:colId xmlns:a16="http://schemas.microsoft.com/office/drawing/2014/main" val="3553282689"/>
                    </a:ext>
                  </a:extLst>
                </a:gridCol>
                <a:gridCol w="1467293">
                  <a:extLst>
                    <a:ext uri="{9D8B030D-6E8A-4147-A177-3AD203B41FA5}">
                      <a16:colId xmlns:a16="http://schemas.microsoft.com/office/drawing/2014/main" val="793951150"/>
                    </a:ext>
                  </a:extLst>
                </a:gridCol>
              </a:tblGrid>
              <a:tr h="370840">
                <a:tc>
                  <a:txBody>
                    <a:bodyPr/>
                    <a:lstStyle/>
                    <a:p>
                      <a:pPr>
                        <a:buNone/>
                      </a:pPr>
                      <a:r>
                        <a:rPr lang="da-DK" sz="90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Anne Egelund, Ubumi </a:t>
                      </a:r>
                      <a:r>
                        <a:rPr lang="da-DK" sz="900" b="0" dirty="0" err="1">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Prison</a:t>
                      </a:r>
                      <a:r>
                        <a:rPr lang="da-DK" sz="90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 Initiativ</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90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Ikke på valg</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90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Valgt indtil 2027</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extLst>
                  <a:ext uri="{0D108BD9-81ED-4DB2-BD59-A6C34878D82A}">
                    <a16:rowId xmlns:a16="http://schemas.microsoft.com/office/drawing/2014/main" val="1675554203"/>
                  </a:ext>
                </a:extLst>
              </a:tr>
              <a:tr h="370840">
                <a:tc>
                  <a:txBody>
                    <a:bodyPr/>
                    <a:lstStyle/>
                    <a:p>
                      <a:pPr>
                        <a:buNone/>
                      </a:pPr>
                      <a:r>
                        <a:rPr lang="da-DK" sz="900" b="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Jesper Alstrøm, SDG World</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90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Ikke på valg</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900" b="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Valgt indtil 2027</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extLst>
                  <a:ext uri="{0D108BD9-81ED-4DB2-BD59-A6C34878D82A}">
                    <a16:rowId xmlns:a16="http://schemas.microsoft.com/office/drawing/2014/main" val="955374555"/>
                  </a:ext>
                </a:extLst>
              </a:tr>
              <a:tr h="370840">
                <a:tc>
                  <a:txBody>
                    <a:bodyPr/>
                    <a:lstStyle/>
                    <a:p>
                      <a:pPr>
                        <a:buNone/>
                      </a:pPr>
                      <a:r>
                        <a:rPr lang="da-DK" sz="900" b="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Peter Horne Zartsdahl, Ingeniører uden grænser</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900" b="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Ikke på valg</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90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Valgt indtil 2027</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extLst>
                  <a:ext uri="{0D108BD9-81ED-4DB2-BD59-A6C34878D82A}">
                    <a16:rowId xmlns:a16="http://schemas.microsoft.com/office/drawing/2014/main" val="684430341"/>
                  </a:ext>
                </a:extLst>
              </a:tr>
              <a:tr h="370840">
                <a:tc>
                  <a:txBody>
                    <a:bodyPr/>
                    <a:lstStyle/>
                    <a:p>
                      <a:pPr>
                        <a:buNone/>
                      </a:pPr>
                      <a:r>
                        <a:rPr lang="da-DK" sz="90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Torsten Malmdorf, Seniorer uden grænser</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90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Ikke på valg</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tc>
                  <a:txBody>
                    <a:bodyPr/>
                    <a:lstStyle/>
                    <a:p>
                      <a:pPr>
                        <a:buNone/>
                      </a:pPr>
                      <a:r>
                        <a:rPr lang="da-DK" sz="900" b="0" dirty="0">
                          <a:solidFill>
                            <a:schemeClr val="bg1"/>
                          </a:solidFill>
                          <a:effectLst/>
                          <a:latin typeface="Verdana" panose="020B0604030504040204" pitchFamily="34" charset="0"/>
                          <a:ea typeface="Times New Roman" panose="02020603050405020304" pitchFamily="18" charset="0"/>
                          <a:cs typeface="Times New Roman" panose="02020603050405020304" pitchFamily="18" charset="0"/>
                        </a:rPr>
                        <a:t>Valgt indtil 2027</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06C69"/>
                    </a:solidFill>
                  </a:tcPr>
                </a:tc>
                <a:extLst>
                  <a:ext uri="{0D108BD9-81ED-4DB2-BD59-A6C34878D82A}">
                    <a16:rowId xmlns:a16="http://schemas.microsoft.com/office/drawing/2014/main" val="4268728083"/>
                  </a:ext>
                </a:extLst>
              </a:tr>
            </a:tbl>
          </a:graphicData>
        </a:graphic>
      </p:graphicFrame>
    </p:spTree>
    <p:extLst>
      <p:ext uri="{BB962C8B-B14F-4D97-AF65-F5344CB8AC3E}">
        <p14:creationId xmlns:p14="http://schemas.microsoft.com/office/powerpoint/2010/main" val="3152972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BB4A1-6CEB-E02B-00CB-7ED990D622FD}"/>
            </a:ext>
          </a:extLst>
        </p:cNvPr>
        <p:cNvGrpSpPr/>
        <p:nvPr/>
      </p:nvGrpSpPr>
      <p:grpSpPr>
        <a:xfrm>
          <a:off x="0" y="0"/>
          <a:ext cx="0" cy="0"/>
          <a:chOff x="0" y="0"/>
          <a:chExt cx="0" cy="0"/>
        </a:xfrm>
      </p:grpSpPr>
      <p:pic>
        <p:nvPicPr>
          <p:cNvPr id="16" name="Billede 15" descr="Et billede, der indeholder tekst, Font/skrifttype, Grafik, grafisk design&#10;&#10;AI-genereret indhold kan være ukorrekt.">
            <a:extLst>
              <a:ext uri="{FF2B5EF4-FFF2-40B4-BE49-F238E27FC236}">
                <a16:creationId xmlns:a16="http://schemas.microsoft.com/office/drawing/2014/main" id="{7A9FE272-0A6F-8745-F18E-1568786C9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695" y="6317413"/>
            <a:ext cx="1797953" cy="354404"/>
          </a:xfrm>
          <a:prstGeom prst="rect">
            <a:avLst/>
          </a:prstGeom>
        </p:spPr>
      </p:pic>
      <p:sp>
        <p:nvSpPr>
          <p:cNvPr id="13" name="Rektangel 12">
            <a:extLst>
              <a:ext uri="{FF2B5EF4-FFF2-40B4-BE49-F238E27FC236}">
                <a16:creationId xmlns:a16="http://schemas.microsoft.com/office/drawing/2014/main" id="{502341D3-02BF-C753-AFA9-3E1B43449F9F}"/>
              </a:ext>
            </a:extLst>
          </p:cNvPr>
          <p:cNvSpPr/>
          <p:nvPr/>
        </p:nvSpPr>
        <p:spPr>
          <a:xfrm>
            <a:off x="0" y="4215384"/>
            <a:ext cx="3491345" cy="2642616"/>
          </a:xfrm>
          <a:prstGeom prst="rect">
            <a:avLst/>
          </a:prstGeom>
          <a:solidFill>
            <a:srgbClr val="206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9F84293-7F69-124B-6060-2D43E9F6083A}"/>
              </a:ext>
            </a:extLst>
          </p:cNvPr>
          <p:cNvSpPr>
            <a:spLocks noGrp="1"/>
          </p:cNvSpPr>
          <p:nvPr>
            <p:ph type="title"/>
          </p:nvPr>
        </p:nvSpPr>
        <p:spPr>
          <a:xfrm>
            <a:off x="4114799" y="326640"/>
            <a:ext cx="2192806" cy="251127"/>
          </a:xfrm>
          <a:noFill/>
        </p:spPr>
        <p:txBody>
          <a:bodyPr>
            <a:normAutofit/>
          </a:bodyPr>
          <a:lstStyle/>
          <a:p>
            <a:r>
              <a:rPr lang="da-DK" sz="1200" u="sng" dirty="0"/>
              <a:t>OPSTILLING TIL BESTYRELSEN</a:t>
            </a:r>
          </a:p>
        </p:txBody>
      </p:sp>
      <p:sp>
        <p:nvSpPr>
          <p:cNvPr id="6" name="Tekstfelt 5">
            <a:extLst>
              <a:ext uri="{FF2B5EF4-FFF2-40B4-BE49-F238E27FC236}">
                <a16:creationId xmlns:a16="http://schemas.microsoft.com/office/drawing/2014/main" id="{C4167F75-29BC-EA70-1ECE-DD1C8F439CE2}"/>
              </a:ext>
            </a:extLst>
          </p:cNvPr>
          <p:cNvSpPr txBox="1"/>
          <p:nvPr/>
        </p:nvSpPr>
        <p:spPr>
          <a:xfrm>
            <a:off x="175490" y="4483156"/>
            <a:ext cx="3134638" cy="523220"/>
          </a:xfrm>
          <a:prstGeom prst="rect">
            <a:avLst/>
          </a:prstGeom>
          <a:noFill/>
        </p:spPr>
        <p:txBody>
          <a:bodyPr wrap="square" rtlCol="0">
            <a:spAutoFit/>
          </a:bodyPr>
          <a:lstStyle/>
          <a:p>
            <a:r>
              <a:rPr lang="da-DK" sz="2800" b="1" dirty="0">
                <a:solidFill>
                  <a:schemeClr val="bg1"/>
                </a:solidFill>
                <a:latin typeface="Calibri" panose="020F0502020204030204" pitchFamily="34" charset="0"/>
                <a:ea typeface="Calibri" panose="020F0502020204030204" pitchFamily="34" charset="0"/>
                <a:cs typeface="Calibri" panose="020F0502020204030204" pitchFamily="34" charset="0"/>
              </a:rPr>
              <a:t>Stefan Islandi</a:t>
            </a:r>
          </a:p>
        </p:txBody>
      </p:sp>
      <p:sp>
        <p:nvSpPr>
          <p:cNvPr id="7" name="Tekstfelt 6">
            <a:extLst>
              <a:ext uri="{FF2B5EF4-FFF2-40B4-BE49-F238E27FC236}">
                <a16:creationId xmlns:a16="http://schemas.microsoft.com/office/drawing/2014/main" id="{AA584C12-F9A4-8ECA-960A-2E6D19959810}"/>
              </a:ext>
            </a:extLst>
          </p:cNvPr>
          <p:cNvSpPr txBox="1"/>
          <p:nvPr/>
        </p:nvSpPr>
        <p:spPr>
          <a:xfrm>
            <a:off x="175490" y="4982694"/>
            <a:ext cx="3703321" cy="369332"/>
          </a:xfrm>
          <a:prstGeom prst="rect">
            <a:avLst/>
          </a:prstGeom>
          <a:noFill/>
        </p:spPr>
        <p:txBody>
          <a:bodyPr wrap="square" rtlCol="0">
            <a:spAutoFit/>
          </a:bodyPr>
          <a:lstStyle/>
          <a:p>
            <a:r>
              <a:rPr lang="da-DK" i="1" dirty="0">
                <a:solidFill>
                  <a:schemeClr val="bg1"/>
                </a:solidFill>
                <a:latin typeface="Calibri" panose="020F0502020204030204" pitchFamily="34" charset="0"/>
                <a:ea typeface="Calibri" panose="020F0502020204030204" pitchFamily="34" charset="0"/>
                <a:cs typeface="Calibri" panose="020F0502020204030204" pitchFamily="34" charset="0"/>
              </a:rPr>
              <a:t>Kræftens Bekæmpelse</a:t>
            </a:r>
          </a:p>
        </p:txBody>
      </p:sp>
      <p:sp>
        <p:nvSpPr>
          <p:cNvPr id="8" name="Tekstfelt 7">
            <a:extLst>
              <a:ext uri="{FF2B5EF4-FFF2-40B4-BE49-F238E27FC236}">
                <a16:creationId xmlns:a16="http://schemas.microsoft.com/office/drawing/2014/main" id="{D19F0B03-17A3-3C56-F9CE-E352FFB04F1D}"/>
              </a:ext>
            </a:extLst>
          </p:cNvPr>
          <p:cNvSpPr txBox="1"/>
          <p:nvPr/>
        </p:nvSpPr>
        <p:spPr>
          <a:xfrm>
            <a:off x="4114799" y="820573"/>
            <a:ext cx="7488937" cy="7201972"/>
          </a:xfrm>
          <a:prstGeom prst="rect">
            <a:avLst/>
          </a:prstGeom>
          <a:noFill/>
        </p:spPr>
        <p:txBody>
          <a:bodyPr wrap="square" rtlCol="0">
            <a:spAutoFit/>
          </a:bodyPr>
          <a:lstStyle/>
          <a:p>
            <a:r>
              <a:rPr lang="da-DK" sz="1050" dirty="0">
                <a:latin typeface="Calibri" panose="020F0502020204030204" pitchFamily="34" charset="0"/>
                <a:cs typeface="Calibri" panose="020F0502020204030204" pitchFamily="34" charset="0"/>
              </a:rPr>
              <a:t>Mit navn er Stefan Islandi - og jeg er daglig leder af den Danske NCD Alliance som er et samarbejde mellem Kræftens Bekæmpelse, Diabetesforeningen og Lungeforeningen i Danmark. </a:t>
            </a:r>
          </a:p>
          <a:p>
            <a:r>
              <a:rPr lang="da-DK" sz="1050" dirty="0">
                <a:latin typeface="Calibri" panose="020F0502020204030204" pitchFamily="34" charset="0"/>
                <a:cs typeface="Calibri" panose="020F0502020204030204" pitchFamily="34" charset="0"/>
              </a:rPr>
              <a:t> </a:t>
            </a:r>
          </a:p>
          <a:p>
            <a:r>
              <a:rPr lang="da-DK" sz="1050" dirty="0">
                <a:latin typeface="Calibri" panose="020F0502020204030204" pitchFamily="34" charset="0"/>
                <a:cs typeface="Calibri" panose="020F0502020204030204" pitchFamily="34" charset="0"/>
              </a:rPr>
              <a:t>CISU-problematikker kan synes latterligt ligegyldige i en tid, hvor den regelbaserede verdensorden er  under ekstremt pres, og hvor klassens største og mest hensynsløse bølle sætter dagsorden. Men vi må tro på, at hvis vi arbejder sammen og skaber forandringer nedefra, så sejrer fornuften til sidst. </a:t>
            </a:r>
          </a:p>
          <a:p>
            <a:r>
              <a:rPr lang="da-DK" sz="1050" dirty="0">
                <a:latin typeface="Calibri" panose="020F0502020204030204" pitchFamily="34" charset="0"/>
                <a:cs typeface="Calibri" panose="020F0502020204030204" pitchFamily="34" charset="0"/>
              </a:rPr>
              <a:t> </a:t>
            </a:r>
          </a:p>
          <a:p>
            <a:r>
              <a:rPr lang="da-DK" sz="1050" dirty="0">
                <a:latin typeface="Calibri" panose="020F0502020204030204" pitchFamily="34" charset="0"/>
                <a:cs typeface="Calibri" panose="020F0502020204030204" pitchFamily="34" charset="0"/>
              </a:rPr>
              <a:t>Hvis jeg bliver genvalgt til bestyrelsen, så vil jeg bl.a. arbejde for:</a:t>
            </a:r>
          </a:p>
          <a:p>
            <a:endParaRPr lang="da-DK" sz="1050"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Flere midler til civilsamfundspuljen </a:t>
            </a:r>
          </a:p>
          <a:p>
            <a:r>
              <a:rPr lang="da-DK" sz="1050" dirty="0">
                <a:latin typeface="Calibri" panose="020F0502020204030204" pitchFamily="34" charset="0"/>
                <a:cs typeface="Calibri" panose="020F0502020204030204" pitchFamily="34" charset="0"/>
              </a:rPr>
              <a:t>Jeg tror på, at danske civilsamfundsorganisationer har rigtigt meget at byde ind med, og på mange måder også kan bidrage med mere end store udviklingsbanker, Dansk Industri og FN-organisationer kan. Det er for mig uforståeligt, at CISU som repræsenterer 300 organisationer med tilsammen 1,3 millioner medlemmer kun tildeles godt kr. 200 mio. årligt til deres egentlige kerneforretning. Civilsamfundets skal højt på dagsorden og både bestyrelsens og sekretariats lobbyarbejde rettet mod både Udenrigsministeriet og de nye udviklingsordførere skal styrkes. </a:t>
            </a:r>
          </a:p>
          <a:p>
            <a:endParaRPr lang="da-DK" sz="1050"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Simplificering af regler og procedurer</a:t>
            </a:r>
          </a:p>
          <a:p>
            <a:r>
              <a:rPr lang="da-DK" sz="1050" dirty="0">
                <a:latin typeface="Calibri" panose="020F0502020204030204" pitchFamily="34" charset="0"/>
                <a:cs typeface="Calibri" panose="020F0502020204030204" pitchFamily="34" charset="0"/>
              </a:rPr>
              <a:t>Bureaukratiet/”djøfiseringen” har taget overhånd. Det er svært for de helt små organisationer at navigere i, og selv for organisationer af en vis størrelse synes kravene uoverskuelige. Man er  efterladt med en følelse af, at man bruger mere tid på formaliteter, tilsyn og rapportering end på partnersamarbejde og innovation. Der er for meget system og for lidt tillid. Det må og skal kunne gøres bedre. </a:t>
            </a:r>
          </a:p>
          <a:p>
            <a:endParaRPr lang="da-DK" sz="1050" b="1"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Medlemsdemokratiet </a:t>
            </a:r>
          </a:p>
          <a:p>
            <a:r>
              <a:rPr lang="da-DK" sz="1050" dirty="0">
                <a:latin typeface="Calibri" panose="020F0502020204030204" pitchFamily="34" charset="0"/>
                <a:cs typeface="Calibri" panose="020F0502020204030204" pitchFamily="34" charset="0"/>
              </a:rPr>
              <a:t>Set fra min stol er bestyrelsens vigtigste opgave at sikre, at CISU er en stærk, legitim og medlemsforankret organisation, som effektivt understøtter civilsamfundets arbejde. CISU står stærkest, når vi har en bred medlemsbase, leverer dokumenterbare resultater og opleves som repræsentativ af vores medlemmer. Det gør CISU desværre langt fra af alle medlemmer. Vi er nødt til at sikre, at bestyrelsen i højere grad repræsenterer bredden i CISUs medlemsgrundlag, og samtidigt har CISUs reelle bruger for bordenden. Jeg vil også kæmpe for to eksterne medlemmer af CISUs bestyrelse og for at man maksimalt kan sidde to perioder. Sundt at bestyrelses-posen rystes regelmæssigt.</a:t>
            </a:r>
          </a:p>
          <a:p>
            <a:endParaRPr lang="da-DK" sz="1050" b="1"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Om mig</a:t>
            </a:r>
          </a:p>
          <a:p>
            <a:r>
              <a:rPr lang="da-DK" sz="1050" dirty="0">
                <a:latin typeface="Calibri" panose="020F0502020204030204" pitchFamily="34" charset="0"/>
                <a:cs typeface="Calibri" panose="020F0502020204030204" pitchFamily="34" charset="0"/>
              </a:rPr>
              <a:t>Jeg har læst internationale udviklingsstudier og offentlig administration på RUC og har siden arbejdet en længere årrække for henholdsvis FN (UNDP), Udenrigsministeriet, Dansk Røde Kors, og nu altså NCD Alliancen. Jeg har samlet boet og arbejdet mere end 15 år i udlandet (10 år i Afrika og 5 år i Sydøstasien). Jeg har arbejdet nogenlunde lige meget med udvikling og humanitær bistand, og bl.a.  deltaget i mange nødhjælpsoperationer rundt om i verden. Håber og tror, at min efterhånden lange erfaring, herunder særligt min felterfaring, og erfaring fra samarbejde med frivillige kan styrke CISUs bestyrelse og derigennem organisationen. </a:t>
            </a:r>
          </a:p>
          <a:p>
            <a:endParaRPr lang="da-DK" sz="1050" dirty="0">
              <a:latin typeface="Calibri" panose="020F0502020204030204" pitchFamily="34" charset="0"/>
              <a:cs typeface="Calibri" panose="020F0502020204030204" pitchFamily="34" charset="0"/>
            </a:endParaRPr>
          </a:p>
          <a:p>
            <a:r>
              <a:rPr lang="da-DK" sz="1050" dirty="0">
                <a:latin typeface="Calibri" panose="020F0502020204030204" pitchFamily="34" charset="0"/>
                <a:cs typeface="Calibri" panose="020F0502020204030204" pitchFamily="34" charset="0"/>
              </a:rPr>
              <a:t>   </a:t>
            </a:r>
          </a:p>
          <a:p>
            <a:endParaRPr lang="da-DK" sz="1050" dirty="0">
              <a:latin typeface="Calibri" panose="020F0502020204030204" pitchFamily="34" charset="0"/>
              <a:cs typeface="Calibri" panose="020F0502020204030204" pitchFamily="34" charset="0"/>
            </a:endParaRPr>
          </a:p>
          <a:p>
            <a:endParaRPr lang="da-DK" sz="1050" dirty="0">
              <a:latin typeface="Calibri" panose="020F0502020204030204" pitchFamily="34" charset="0"/>
              <a:cs typeface="Calibri" panose="020F0502020204030204" pitchFamily="34" charset="0"/>
            </a:endParaRPr>
          </a:p>
          <a:p>
            <a:endParaRPr lang="da-DK" sz="1050" dirty="0">
              <a:latin typeface="Calibri" panose="020F0502020204030204" pitchFamily="34" charset="0"/>
              <a:ea typeface="Calibri" panose="020F0502020204030204" pitchFamily="34" charset="0"/>
              <a:cs typeface="Calibri" panose="020F0502020204030204" pitchFamily="34" charset="0"/>
            </a:endParaRPr>
          </a:p>
          <a:p>
            <a:endParaRPr lang="da-DK" sz="1050" dirty="0">
              <a:latin typeface="Calibri" panose="020F0502020204030204" pitchFamily="34" charset="0"/>
              <a:ea typeface="Calibri" panose="020F0502020204030204" pitchFamily="34" charset="0"/>
              <a:cs typeface="Calibri" panose="020F0502020204030204" pitchFamily="34" charset="0"/>
            </a:endParaRPr>
          </a:p>
          <a:p>
            <a:endParaRPr lang="da-DK" sz="1050" dirty="0">
              <a:latin typeface="Calibri" panose="020F0502020204030204" pitchFamily="34" charset="0"/>
              <a:cs typeface="Calibri" panose="020F0502020204030204" pitchFamily="34" charset="0"/>
            </a:endParaRPr>
          </a:p>
          <a:p>
            <a:r>
              <a:rPr lang="da-DK" sz="1050" dirty="0">
                <a:latin typeface="Calibri" panose="020F0502020204030204" pitchFamily="34" charset="0"/>
                <a:cs typeface="Calibri" panose="020F0502020204030204" pitchFamily="34" charset="0"/>
              </a:rPr>
              <a:t> </a:t>
            </a:r>
          </a:p>
        </p:txBody>
      </p:sp>
      <p:sp>
        <p:nvSpPr>
          <p:cNvPr id="12" name="Titel 1">
            <a:hlinkClick r:id="rId3"/>
            <a:extLst>
              <a:ext uri="{FF2B5EF4-FFF2-40B4-BE49-F238E27FC236}">
                <a16:creationId xmlns:a16="http://schemas.microsoft.com/office/drawing/2014/main" id="{DD4EA378-F10A-9287-7620-DD54AACB2F4B}"/>
              </a:ext>
            </a:extLst>
          </p:cNvPr>
          <p:cNvSpPr txBox="1">
            <a:spLocks/>
          </p:cNvSpPr>
          <p:nvPr/>
        </p:nvSpPr>
        <p:spPr>
          <a:xfrm>
            <a:off x="303506" y="6369052"/>
            <a:ext cx="2485413" cy="25112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a-DK" sz="1100" dirty="0"/>
              <a:t>CANCER.DK</a:t>
            </a:r>
          </a:p>
        </p:txBody>
      </p:sp>
      <p:pic>
        <p:nvPicPr>
          <p:cNvPr id="15" name="Pladsholder til billede 14">
            <a:extLst>
              <a:ext uri="{FF2B5EF4-FFF2-40B4-BE49-F238E27FC236}">
                <a16:creationId xmlns:a16="http://schemas.microsoft.com/office/drawing/2014/main" id="{1AAFAAC3-246C-C52F-5B03-240484EDB815}"/>
              </a:ext>
            </a:extLst>
          </p:cNvPr>
          <p:cNvPicPr>
            <a:picLocks noGrp="1" noChangeAspect="1"/>
          </p:cNvPicPr>
          <p:nvPr>
            <p:ph type="pic" idx="10"/>
          </p:nvPr>
        </p:nvPicPr>
        <p:blipFill>
          <a:blip r:embed="rId4">
            <a:extLst>
              <a:ext uri="{28A0092B-C50C-407E-A947-70E740481C1C}">
                <a14:useLocalDpi xmlns:a14="http://schemas.microsoft.com/office/drawing/2010/main" val="0"/>
              </a:ext>
            </a:extLst>
          </a:blip>
          <a:srcRect t="9773" b="9773"/>
          <a:stretch/>
        </p:blipFill>
        <p:spPr>
          <a:xfrm>
            <a:off x="0" y="0"/>
            <a:ext cx="3490913" cy="4215384"/>
          </a:xfrm>
        </p:spPr>
      </p:pic>
      <p:pic>
        <p:nvPicPr>
          <p:cNvPr id="18" name="Billede 17">
            <a:extLst>
              <a:ext uri="{FF2B5EF4-FFF2-40B4-BE49-F238E27FC236}">
                <a16:creationId xmlns:a16="http://schemas.microsoft.com/office/drawing/2014/main" id="{B1F5AC9B-5EA9-6887-92F9-4D026C33E61A}"/>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72096" t="18568" r="20411" b="67870"/>
          <a:stretch>
            <a:fillRect/>
          </a:stretch>
        </p:blipFill>
        <p:spPr>
          <a:xfrm>
            <a:off x="0" y="0"/>
            <a:ext cx="3491345" cy="4215384"/>
          </a:xfrm>
          <a:prstGeom prst="rect">
            <a:avLst/>
          </a:prstGeom>
        </p:spPr>
      </p:pic>
      <p:sp>
        <p:nvSpPr>
          <p:cNvPr id="22" name="Tekstfelt 21">
            <a:extLst>
              <a:ext uri="{FF2B5EF4-FFF2-40B4-BE49-F238E27FC236}">
                <a16:creationId xmlns:a16="http://schemas.microsoft.com/office/drawing/2014/main" id="{E06403D4-AFBF-721F-7CB8-F000652C9A05}"/>
              </a:ext>
            </a:extLst>
          </p:cNvPr>
          <p:cNvSpPr txBox="1"/>
          <p:nvPr/>
        </p:nvSpPr>
        <p:spPr>
          <a:xfrm>
            <a:off x="0" y="3947612"/>
            <a:ext cx="1706880" cy="246221"/>
          </a:xfrm>
          <a:prstGeom prst="rect">
            <a:avLst/>
          </a:prstGeom>
          <a:noFill/>
        </p:spPr>
        <p:txBody>
          <a:bodyPr wrap="square" rtlCol="0">
            <a:spAutoFit/>
          </a:bodyPr>
          <a:lstStyle/>
          <a:p>
            <a:r>
              <a:rPr lang="da-DK" sz="1000" dirty="0">
                <a:solidFill>
                  <a:schemeClr val="bg1">
                    <a:lumMod val="95000"/>
                  </a:schemeClr>
                </a:solidFill>
              </a:rPr>
              <a:t>Foto: Jacob </a:t>
            </a:r>
            <a:r>
              <a:rPr lang="da-DK" sz="1000" dirty="0" err="1">
                <a:solidFill>
                  <a:schemeClr val="bg1">
                    <a:lumMod val="95000"/>
                  </a:schemeClr>
                </a:solidFill>
              </a:rPr>
              <a:t>Crawfurd</a:t>
            </a:r>
            <a:endParaRPr lang="da-DK" sz="1000" dirty="0">
              <a:solidFill>
                <a:schemeClr val="bg1">
                  <a:lumMod val="95000"/>
                </a:schemeClr>
              </a:solidFill>
            </a:endParaRPr>
          </a:p>
        </p:txBody>
      </p:sp>
      <p:sp>
        <p:nvSpPr>
          <p:cNvPr id="3" name="Title 1">
            <a:extLst>
              <a:ext uri="{FF2B5EF4-FFF2-40B4-BE49-F238E27FC236}">
                <a16:creationId xmlns:a16="http://schemas.microsoft.com/office/drawing/2014/main" id="{F98AF595-6642-21C7-2398-BE40C361D9FD}"/>
              </a:ext>
            </a:extLst>
          </p:cNvPr>
          <p:cNvSpPr txBox="1">
            <a:spLocks/>
          </p:cNvSpPr>
          <p:nvPr/>
        </p:nvSpPr>
        <p:spPr>
          <a:xfrm>
            <a:off x="11905094" y="6493932"/>
            <a:ext cx="286906" cy="407890"/>
          </a:xfrm>
          <a:prstGeom prst="rect">
            <a:avLst/>
          </a:prstGeom>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en-US" sz="1200" dirty="0"/>
              <a:t>4</a:t>
            </a:r>
          </a:p>
        </p:txBody>
      </p:sp>
    </p:spTree>
    <p:extLst>
      <p:ext uri="{BB962C8B-B14F-4D97-AF65-F5344CB8AC3E}">
        <p14:creationId xmlns:p14="http://schemas.microsoft.com/office/powerpoint/2010/main" val="358067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33E08-E8DC-9974-9030-4C06A4E67D80}"/>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5CF9D966-1819-E6BD-7BBA-5DDB1068141B}"/>
              </a:ext>
            </a:extLst>
          </p:cNvPr>
          <p:cNvSpPr/>
          <p:nvPr/>
        </p:nvSpPr>
        <p:spPr>
          <a:xfrm>
            <a:off x="0" y="4215384"/>
            <a:ext cx="3491345" cy="2642616"/>
          </a:xfrm>
          <a:prstGeom prst="rect">
            <a:avLst/>
          </a:prstGeom>
          <a:solidFill>
            <a:srgbClr val="206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D2FFAE0A-51EC-014E-D490-6BA5E0300919}"/>
              </a:ext>
            </a:extLst>
          </p:cNvPr>
          <p:cNvSpPr>
            <a:spLocks noGrp="1"/>
          </p:cNvSpPr>
          <p:nvPr>
            <p:ph type="title"/>
          </p:nvPr>
        </p:nvSpPr>
        <p:spPr>
          <a:xfrm>
            <a:off x="4114799" y="326640"/>
            <a:ext cx="2192806" cy="251127"/>
          </a:xfrm>
          <a:noFill/>
        </p:spPr>
        <p:txBody>
          <a:bodyPr>
            <a:normAutofit/>
          </a:bodyPr>
          <a:lstStyle/>
          <a:p>
            <a:r>
              <a:rPr lang="da-DK" sz="1200" u="sng" dirty="0"/>
              <a:t>OPSTILLING TIL BESTYRELSEN</a:t>
            </a:r>
          </a:p>
        </p:txBody>
      </p:sp>
      <p:sp>
        <p:nvSpPr>
          <p:cNvPr id="6" name="Tekstfelt 5">
            <a:extLst>
              <a:ext uri="{FF2B5EF4-FFF2-40B4-BE49-F238E27FC236}">
                <a16:creationId xmlns:a16="http://schemas.microsoft.com/office/drawing/2014/main" id="{EEBEBEE4-EA50-7EAB-2FF0-82C41DDAA382}"/>
              </a:ext>
            </a:extLst>
          </p:cNvPr>
          <p:cNvSpPr txBox="1"/>
          <p:nvPr/>
        </p:nvSpPr>
        <p:spPr>
          <a:xfrm>
            <a:off x="175490" y="4483156"/>
            <a:ext cx="3134638" cy="954107"/>
          </a:xfrm>
          <a:prstGeom prst="rect">
            <a:avLst/>
          </a:prstGeom>
          <a:noFill/>
        </p:spPr>
        <p:txBody>
          <a:bodyPr wrap="square" rtlCol="0">
            <a:spAutoFit/>
          </a:bodyPr>
          <a:lstStyle/>
          <a:p>
            <a:r>
              <a:rPr lang="da-DK" sz="2800" b="1" dirty="0">
                <a:solidFill>
                  <a:schemeClr val="bg1"/>
                </a:solidFill>
                <a:latin typeface="Calibri" panose="020F0502020204030204" pitchFamily="34" charset="0"/>
                <a:cs typeface="Calibri" panose="020F0502020204030204" pitchFamily="34" charset="0"/>
              </a:rPr>
              <a:t>Camilla Legendre</a:t>
            </a:r>
          </a:p>
          <a:p>
            <a:endParaRPr lang="da-DK"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kstfelt 6">
            <a:extLst>
              <a:ext uri="{FF2B5EF4-FFF2-40B4-BE49-F238E27FC236}">
                <a16:creationId xmlns:a16="http://schemas.microsoft.com/office/drawing/2014/main" id="{F2F68EC0-1B98-0BFF-303D-2908AD7D2E2E}"/>
              </a:ext>
            </a:extLst>
          </p:cNvPr>
          <p:cNvSpPr txBox="1"/>
          <p:nvPr/>
        </p:nvSpPr>
        <p:spPr>
          <a:xfrm>
            <a:off x="175490" y="4982694"/>
            <a:ext cx="3703321" cy="646331"/>
          </a:xfrm>
          <a:prstGeom prst="rect">
            <a:avLst/>
          </a:prstGeom>
          <a:noFill/>
        </p:spPr>
        <p:txBody>
          <a:bodyPr wrap="square" rtlCol="0">
            <a:spAutoFit/>
          </a:bodyPr>
          <a:lstStyle/>
          <a:p>
            <a:r>
              <a:rPr lang="da-DK" i="1" dirty="0">
                <a:solidFill>
                  <a:schemeClr val="bg1"/>
                </a:solidFill>
                <a:latin typeface="Calibri" panose="020F0502020204030204" pitchFamily="34" charset="0"/>
                <a:cs typeface="Calibri" panose="020F0502020204030204" pitchFamily="34" charset="0"/>
              </a:rPr>
              <a:t>100% for Børnene</a:t>
            </a:r>
          </a:p>
          <a:p>
            <a:endParaRPr lang="da-DK"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kstfelt 7">
            <a:extLst>
              <a:ext uri="{FF2B5EF4-FFF2-40B4-BE49-F238E27FC236}">
                <a16:creationId xmlns:a16="http://schemas.microsoft.com/office/drawing/2014/main" id="{4F81812F-A5ED-018E-39F6-EE311187494B}"/>
              </a:ext>
            </a:extLst>
          </p:cNvPr>
          <p:cNvSpPr txBox="1"/>
          <p:nvPr/>
        </p:nvSpPr>
        <p:spPr>
          <a:xfrm>
            <a:off x="4114799" y="820573"/>
            <a:ext cx="7488937" cy="5155257"/>
          </a:xfrm>
          <a:prstGeom prst="rect">
            <a:avLst/>
          </a:prstGeom>
          <a:noFill/>
        </p:spPr>
        <p:txBody>
          <a:bodyPr wrap="square" rtlCol="0">
            <a:spAutoFit/>
          </a:bodyPr>
          <a:lstStyle/>
          <a:p>
            <a:r>
              <a:rPr lang="da-DK" sz="1400" b="1" dirty="0">
                <a:latin typeface="Calibri" panose="020F0502020204030204" pitchFamily="34" charset="0"/>
                <a:cs typeface="Calibri" panose="020F0502020204030204" pitchFamily="34" charset="0"/>
              </a:rPr>
              <a:t>Partnerskaber baseret på ligeværd og fælles værdiskabelse</a:t>
            </a:r>
          </a:p>
          <a:p>
            <a:r>
              <a:rPr lang="da-DK" sz="1050" dirty="0"/>
              <a:t>Jeg har gennem 14 år været sekretariatsleder i 100% for Børnene og har udviklet organisationen fra en græsrodsorganisation til en solid aktør med et stærkt fundament i både nord og syd. Den rejse har givet mig en dyb forståelse for civilsamfundets kraft, når lokalt engagement og globale partnerskaber går hånd i hånd. Jeg tror på civilsamfundet, som et fællesskab, hvor relationer, tillid og gensidig læring skaber varige forandringer. Jeg har arbejdet målrettet med partnerskaber baseret på ligeværd og fælles værdiskabelse. Samtidig ser jeg et stort potentiale i at bygge bro til nye aktører – særligt læringsmiljøer, innovationsmiljøer og private fonde for at sikre en mere bæredygtig finansiering af civilsamfundets arbejde.</a:t>
            </a:r>
          </a:p>
          <a:p>
            <a:endParaRPr lang="da-DK" sz="1050"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Et CISU, der fortsat er relevant og tilgængeligt for medlemsorganisationerne</a:t>
            </a:r>
          </a:p>
          <a:p>
            <a:r>
              <a:rPr lang="da-DK" sz="1050" dirty="0"/>
              <a:t>Jeg har et indgående kendskab til CISU, både som mangeårig bruger af CISUs puljer og som en aktiv del af civilsamfundet gennem mere end 20 år. Jeg kender de muligheder, CISU skaber – men også de udfordringer, som mange medlemsorganisationer møder i arbejdet med ansøgninger og administrative processer. Gennem mit arbejde har jeg også opnået en solid forståelse for civilsamfundets vilkår og de forandringer, sektoren står midt i – både når det gælder finansiering, partnerskaber og krav til dokumentation/data og legitimitet. I en bestyrelsesrolle vil jeg bringe denne praksisnære indsigt i spil med et ønske om at bidrage til et CISU, der fortsat er relevant, tilgængeligt og stærkt for medlemsorganisationerne.</a:t>
            </a:r>
          </a:p>
          <a:p>
            <a:endParaRPr lang="da-DK" sz="1050" b="1"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Det handler om at sikre de bedst mulige rammevilkår for danske civilsamfundsorganisationer</a:t>
            </a:r>
          </a:p>
          <a:p>
            <a:r>
              <a:rPr lang="da-DK" sz="1050" dirty="0"/>
              <a:t>For mig er CISUs bestyrelses vigtigste opgave at værne om og styrke de rammer, som gør medlemsorganisationerne i stand til at skabe reel og bæredygtig forandring – både lokalt og globalt. Det handler om at sikre de bedst mulige rammevilkår for danske civilsamfundsorganisationer, så de kan arbejde stærkt, ansvarligt og med respekt for lokalt lederskab. Samtidig står sektoren i en tid med store forandringer, og her er det afgørende, at CISU både understøtter organisationerne og klæder dem på til nye krav, partnerskaber og finansieringsmuligheder. Bestyrelsen skal skabe retning og udvikling, så medlemsorganisationerne fortsat er en stærk og handlekraftig stemme i verden.</a:t>
            </a:r>
          </a:p>
          <a:p>
            <a:endParaRPr lang="da-DK" sz="1050" b="1"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Skabe synlighed og tydeliggøre civilsamfundets merværdi </a:t>
            </a:r>
          </a:p>
          <a:p>
            <a:r>
              <a:rPr lang="da-DK" sz="1050" dirty="0"/>
              <a:t>Som bestyrelsesmedlem vil jeg arbejde for at styrke CISUs nationale synlighed og tydeliggøre civilsamfundets merværdi – lokalt såvel som globalt – gennem øget folkelig forankring, mobilisering af kompetencer og fremme af innovation via tværsektorielle partnerskaber, med henblik på at styrke civilsamfundets kapacitet og bidrag til bæredygtige løsninger.</a:t>
            </a:r>
          </a:p>
          <a:p>
            <a:endParaRPr lang="da-DK" sz="1050" dirty="0">
              <a:latin typeface="Calibri" panose="020F0502020204030204" pitchFamily="34" charset="0"/>
              <a:cs typeface="Calibri" panose="020F0502020204030204" pitchFamily="34" charset="0"/>
            </a:endParaRPr>
          </a:p>
          <a:p>
            <a:endParaRPr lang="da-DK" sz="1050" dirty="0">
              <a:latin typeface="Calibri" panose="020F0502020204030204" pitchFamily="34" charset="0"/>
              <a:cs typeface="Calibri" panose="020F0502020204030204" pitchFamily="34" charset="0"/>
            </a:endParaRPr>
          </a:p>
        </p:txBody>
      </p:sp>
      <p:sp>
        <p:nvSpPr>
          <p:cNvPr id="12" name="Titel 1">
            <a:hlinkClick r:id="rId2"/>
            <a:extLst>
              <a:ext uri="{FF2B5EF4-FFF2-40B4-BE49-F238E27FC236}">
                <a16:creationId xmlns:a16="http://schemas.microsoft.com/office/drawing/2014/main" id="{214B5490-69A1-0DEF-B585-F351BE463240}"/>
              </a:ext>
            </a:extLst>
          </p:cNvPr>
          <p:cNvSpPr txBox="1">
            <a:spLocks/>
          </p:cNvSpPr>
          <p:nvPr/>
        </p:nvSpPr>
        <p:spPr>
          <a:xfrm>
            <a:off x="303506" y="6369052"/>
            <a:ext cx="2485413" cy="25112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a-DK" sz="1100" dirty="0"/>
              <a:t>LINKEDINPROFIL</a:t>
            </a:r>
          </a:p>
        </p:txBody>
      </p:sp>
      <p:pic>
        <p:nvPicPr>
          <p:cNvPr id="16" name="Billede 15" descr="Et billede, der indeholder tekst, Font/skrifttype, Grafik, grafisk design&#10;&#10;AI-genereret indhold kan være ukorrekt.">
            <a:extLst>
              <a:ext uri="{FF2B5EF4-FFF2-40B4-BE49-F238E27FC236}">
                <a16:creationId xmlns:a16="http://schemas.microsoft.com/office/drawing/2014/main" id="{B20F40EF-14AE-13D7-654E-3DA08171A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4695" y="6317413"/>
            <a:ext cx="1797953" cy="354404"/>
          </a:xfrm>
          <a:prstGeom prst="rect">
            <a:avLst/>
          </a:prstGeom>
        </p:spPr>
      </p:pic>
      <p:pic>
        <p:nvPicPr>
          <p:cNvPr id="15" name="Pladsholder til billede 14">
            <a:extLst>
              <a:ext uri="{FF2B5EF4-FFF2-40B4-BE49-F238E27FC236}">
                <a16:creationId xmlns:a16="http://schemas.microsoft.com/office/drawing/2014/main" id="{29BE9615-2616-952A-B556-84D9A9741D1E}"/>
              </a:ext>
            </a:extLst>
          </p:cNvPr>
          <p:cNvPicPr>
            <a:picLocks noGrp="1" noChangeAspect="1"/>
          </p:cNvPicPr>
          <p:nvPr>
            <p:ph type="pic" idx="10"/>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6077" t="9675" r="28442" b="44196"/>
          <a:stretch>
            <a:fillRect/>
          </a:stretch>
        </p:blipFill>
        <p:spPr>
          <a:xfrm flipH="1">
            <a:off x="-1" y="1"/>
            <a:ext cx="3491345" cy="4215384"/>
          </a:xfrm>
          <a:prstGeom prst="rect">
            <a:avLst/>
          </a:prstGeom>
        </p:spPr>
      </p:pic>
      <p:sp>
        <p:nvSpPr>
          <p:cNvPr id="4" name="Tekstfelt 3">
            <a:extLst>
              <a:ext uri="{FF2B5EF4-FFF2-40B4-BE49-F238E27FC236}">
                <a16:creationId xmlns:a16="http://schemas.microsoft.com/office/drawing/2014/main" id="{31CF560D-906F-FB4A-D45F-CA7BB6EA749C}"/>
              </a:ext>
            </a:extLst>
          </p:cNvPr>
          <p:cNvSpPr txBox="1"/>
          <p:nvPr/>
        </p:nvSpPr>
        <p:spPr>
          <a:xfrm>
            <a:off x="0" y="3947612"/>
            <a:ext cx="1706880" cy="246221"/>
          </a:xfrm>
          <a:prstGeom prst="rect">
            <a:avLst/>
          </a:prstGeom>
          <a:noFill/>
        </p:spPr>
        <p:txBody>
          <a:bodyPr wrap="square" rtlCol="0">
            <a:spAutoFit/>
          </a:bodyPr>
          <a:lstStyle/>
          <a:p>
            <a:r>
              <a:rPr lang="da-DK" sz="1000" dirty="0">
                <a:solidFill>
                  <a:schemeClr val="bg1">
                    <a:lumMod val="95000"/>
                  </a:schemeClr>
                </a:solidFill>
              </a:rPr>
              <a:t>Foto: Jacob </a:t>
            </a:r>
            <a:r>
              <a:rPr lang="da-DK" sz="1000" dirty="0" err="1">
                <a:solidFill>
                  <a:schemeClr val="bg1">
                    <a:lumMod val="95000"/>
                  </a:schemeClr>
                </a:solidFill>
              </a:rPr>
              <a:t>Crawfurd</a:t>
            </a:r>
            <a:endParaRPr lang="da-DK" sz="1000" dirty="0">
              <a:solidFill>
                <a:schemeClr val="bg1">
                  <a:lumMod val="95000"/>
                </a:schemeClr>
              </a:solidFill>
            </a:endParaRPr>
          </a:p>
        </p:txBody>
      </p:sp>
      <p:sp>
        <p:nvSpPr>
          <p:cNvPr id="9" name="Title 1">
            <a:extLst>
              <a:ext uri="{FF2B5EF4-FFF2-40B4-BE49-F238E27FC236}">
                <a16:creationId xmlns:a16="http://schemas.microsoft.com/office/drawing/2014/main" id="{123F2534-4000-8996-D0A8-5451C19DEC9E}"/>
              </a:ext>
            </a:extLst>
          </p:cNvPr>
          <p:cNvSpPr txBox="1">
            <a:spLocks/>
          </p:cNvSpPr>
          <p:nvPr/>
        </p:nvSpPr>
        <p:spPr>
          <a:xfrm>
            <a:off x="11905094" y="6493932"/>
            <a:ext cx="286906" cy="407890"/>
          </a:xfrm>
          <a:prstGeom prst="rect">
            <a:avLst/>
          </a:prstGeom>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en-US" sz="1200" dirty="0"/>
              <a:t>5</a:t>
            </a:r>
            <a:endParaRPr lang="en-US" sz="1200" dirty="0">
              <a:solidFill>
                <a:srgbClr val="9CAC3B"/>
              </a:solidFill>
            </a:endParaRPr>
          </a:p>
        </p:txBody>
      </p:sp>
    </p:spTree>
    <p:extLst>
      <p:ext uri="{BB962C8B-B14F-4D97-AF65-F5344CB8AC3E}">
        <p14:creationId xmlns:p14="http://schemas.microsoft.com/office/powerpoint/2010/main" val="2994050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945C1-29E4-0A71-F075-3D2817E7ABCF}"/>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092639FC-A256-8008-63DE-699EC21C9A36}"/>
              </a:ext>
            </a:extLst>
          </p:cNvPr>
          <p:cNvSpPr/>
          <p:nvPr/>
        </p:nvSpPr>
        <p:spPr>
          <a:xfrm>
            <a:off x="0" y="4215384"/>
            <a:ext cx="3491345" cy="2642616"/>
          </a:xfrm>
          <a:prstGeom prst="rect">
            <a:avLst/>
          </a:prstGeom>
          <a:solidFill>
            <a:srgbClr val="206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F3C27962-777C-5463-0C8A-173CF114ABE2}"/>
              </a:ext>
            </a:extLst>
          </p:cNvPr>
          <p:cNvSpPr>
            <a:spLocks noGrp="1"/>
          </p:cNvSpPr>
          <p:nvPr>
            <p:ph type="title"/>
          </p:nvPr>
        </p:nvSpPr>
        <p:spPr>
          <a:xfrm>
            <a:off x="4114799" y="326640"/>
            <a:ext cx="2192806" cy="251127"/>
          </a:xfrm>
          <a:noFill/>
        </p:spPr>
        <p:txBody>
          <a:bodyPr>
            <a:normAutofit/>
          </a:bodyPr>
          <a:lstStyle/>
          <a:p>
            <a:r>
              <a:rPr lang="da-DK" sz="1200" u="sng" dirty="0"/>
              <a:t>OPSTILLING TIL BESTYRELSEN</a:t>
            </a:r>
          </a:p>
        </p:txBody>
      </p:sp>
      <p:sp>
        <p:nvSpPr>
          <p:cNvPr id="6" name="Tekstfelt 5">
            <a:extLst>
              <a:ext uri="{FF2B5EF4-FFF2-40B4-BE49-F238E27FC236}">
                <a16:creationId xmlns:a16="http://schemas.microsoft.com/office/drawing/2014/main" id="{93C116BE-4AB0-CB14-7C3B-1EEE2932F3BD}"/>
              </a:ext>
            </a:extLst>
          </p:cNvPr>
          <p:cNvSpPr txBox="1"/>
          <p:nvPr/>
        </p:nvSpPr>
        <p:spPr>
          <a:xfrm>
            <a:off x="175490" y="4483156"/>
            <a:ext cx="3134638" cy="523220"/>
          </a:xfrm>
          <a:prstGeom prst="rect">
            <a:avLst/>
          </a:prstGeom>
          <a:noFill/>
        </p:spPr>
        <p:txBody>
          <a:bodyPr wrap="square" rtlCol="0">
            <a:spAutoFit/>
          </a:bodyPr>
          <a:lstStyle/>
          <a:p>
            <a:r>
              <a:rPr lang="da-DK" sz="2800" b="1" dirty="0">
                <a:solidFill>
                  <a:schemeClr val="bg1"/>
                </a:solidFill>
                <a:latin typeface="Calibri" panose="020F0502020204030204" pitchFamily="34" charset="0"/>
                <a:ea typeface="Calibri" panose="020F0502020204030204" pitchFamily="34" charset="0"/>
                <a:cs typeface="Calibri" panose="020F0502020204030204" pitchFamily="34" charset="0"/>
              </a:rPr>
              <a:t>Rikke Nagell</a:t>
            </a:r>
          </a:p>
        </p:txBody>
      </p:sp>
      <p:sp>
        <p:nvSpPr>
          <p:cNvPr id="7" name="Tekstfelt 6">
            <a:extLst>
              <a:ext uri="{FF2B5EF4-FFF2-40B4-BE49-F238E27FC236}">
                <a16:creationId xmlns:a16="http://schemas.microsoft.com/office/drawing/2014/main" id="{579B2170-9FD7-65F9-A34D-C2BABAC0A595}"/>
              </a:ext>
            </a:extLst>
          </p:cNvPr>
          <p:cNvSpPr txBox="1"/>
          <p:nvPr/>
        </p:nvSpPr>
        <p:spPr>
          <a:xfrm>
            <a:off x="175490" y="4982694"/>
            <a:ext cx="3703321" cy="369332"/>
          </a:xfrm>
          <a:prstGeom prst="rect">
            <a:avLst/>
          </a:prstGeom>
          <a:noFill/>
        </p:spPr>
        <p:txBody>
          <a:bodyPr wrap="square" rtlCol="0">
            <a:spAutoFit/>
          </a:bodyPr>
          <a:lstStyle/>
          <a:p>
            <a:r>
              <a:rPr lang="da-DK" i="1">
                <a:solidFill>
                  <a:schemeClr val="bg1"/>
                </a:solidFill>
                <a:latin typeface="Calibri" panose="020F0502020204030204" pitchFamily="34" charset="0"/>
                <a:ea typeface="Calibri" panose="020F0502020204030204" pitchFamily="34" charset="0"/>
                <a:cs typeface="Calibri" panose="020F0502020204030204" pitchFamily="34" charset="0"/>
              </a:rPr>
              <a:t>AIDS-Fondet</a:t>
            </a:r>
            <a:endParaRPr lang="da-DK"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kstfelt 7">
            <a:extLst>
              <a:ext uri="{FF2B5EF4-FFF2-40B4-BE49-F238E27FC236}">
                <a16:creationId xmlns:a16="http://schemas.microsoft.com/office/drawing/2014/main" id="{B141B8B3-0A0B-CE02-1ED9-FC53968C1FD7}"/>
              </a:ext>
            </a:extLst>
          </p:cNvPr>
          <p:cNvSpPr txBox="1"/>
          <p:nvPr/>
        </p:nvSpPr>
        <p:spPr>
          <a:xfrm>
            <a:off x="4114799" y="820573"/>
            <a:ext cx="7488937" cy="5909310"/>
          </a:xfrm>
          <a:prstGeom prst="rect">
            <a:avLst/>
          </a:prstGeom>
          <a:noFill/>
        </p:spPr>
        <p:txBody>
          <a:bodyPr wrap="square" rtlCol="0">
            <a:spAutoFit/>
          </a:bodyPr>
          <a:lstStyle/>
          <a:p>
            <a:r>
              <a:rPr lang="da-DK" sz="1400" b="1" dirty="0">
                <a:latin typeface="Calibri" panose="020F0502020204030204" pitchFamily="34" charset="0"/>
                <a:ea typeface="Calibri" panose="020F0502020204030204" pitchFamily="34" charset="0"/>
                <a:cs typeface="Calibri" panose="020F0502020204030204" pitchFamily="34" charset="0"/>
              </a:rPr>
              <a:t>En </a:t>
            </a:r>
            <a:r>
              <a:rPr lang="da-DK" sz="1400" b="1" dirty="0">
                <a:latin typeface="Calibri" panose="020F0502020204030204" pitchFamily="34" charset="0"/>
                <a:cs typeface="Calibri" panose="020F0502020204030204" pitchFamily="34" charset="0"/>
              </a:rPr>
              <a:t>tro på den forandringskraft, der ligger i civilsamfundssamarbejdet</a:t>
            </a:r>
          </a:p>
          <a:p>
            <a:r>
              <a:rPr lang="da-DK" sz="1050" dirty="0">
                <a:latin typeface="Calibri" panose="020F0502020204030204" pitchFamily="34" charset="0"/>
                <a:cs typeface="Calibri" panose="020F0502020204030204" pitchFamily="34" charset="0"/>
              </a:rPr>
              <a:t>Vi oplever en vanvittig tid, hvor basale rettigheder, globalt udviklingssamarbejde og civilsamfundets råderum udfordres og presses dagligt. På det bagtæppe er der behov for et stærkt CISU og en robust civilsamfundspulje. </a:t>
            </a:r>
          </a:p>
          <a:p>
            <a:r>
              <a:rPr lang="da-DK" sz="1050" dirty="0">
                <a:latin typeface="Calibri" panose="020F0502020204030204" pitchFamily="34" charset="0"/>
                <a:cs typeface="Calibri" panose="020F0502020204030204" pitchFamily="34" charset="0"/>
              </a:rPr>
              <a:t>Jeg har en fundamental tro på den forandringskraft, der ligger i civilsamfundssamarbejdet. Gennem hele mit mere end 25-årige arbejdsliv har jeg arbejdet sammen med civilsamfundspartnere i hele verden på at styrke rettigheder og skabe strukturelle forandringer, der fremmer en mere lige, solidarisk og retfærdig verden. Jeg har altid været aktiv i både danske og internationale civilsamfundsalliancer og arbejdsgrupper.</a:t>
            </a:r>
          </a:p>
          <a:p>
            <a:endParaRPr lang="da-DK" sz="1400" b="1" dirty="0">
              <a:latin typeface="Calibri" panose="020F0502020204030204" pitchFamily="34" charset="0"/>
              <a:cs typeface="Calibri" panose="020F0502020204030204" pitchFamily="34" charset="0"/>
            </a:endParaRPr>
          </a:p>
          <a:p>
            <a:pPr lvl="0"/>
            <a:r>
              <a:rPr lang="da-DK" sz="1400" b="1" dirty="0">
                <a:latin typeface="Calibri" panose="020F0502020204030204" pitchFamily="34" charset="0"/>
                <a:cs typeface="Calibri" panose="020F0502020204030204" pitchFamily="34" charset="0"/>
              </a:rPr>
              <a:t>Strategisk udvikling, forenkling, ressource mobilisering og politisk fortalerarbejde</a:t>
            </a:r>
          </a:p>
          <a:p>
            <a:r>
              <a:rPr lang="da-DK" sz="1050" dirty="0">
                <a:latin typeface="Calibri" panose="020F0502020204030204" pitchFamily="34" charset="0"/>
                <a:cs typeface="Calibri" panose="020F0502020204030204" pitchFamily="34" charset="0"/>
              </a:rPr>
              <a:t>Jeg har mange års erfaring med både bestyrelsesbetjening og bestyrelsesrepræsentation, de seneste år som medlem af Globalt Fokus styregruppe og som aktiv suppleant i CISUs bestyrelse. Som international chef for AIDS-Fondet, der både har modtaget projekt- og programstøtte fra CISU og deltaget aktivt i CISUs mange tilbud, har jeg indgående kendskab til CISUs puljeforvaltning, rådgivning, netværkstilbud og kurser. Derudover har jeg stor erfaring med økonomiforvaltning, strategisk udvikling, procedure – og procesforenkling, ressource mobilisering og politisk fortalerarbejde. Det er alt sammen erfaringer, jeg vil anvende aktivt i bestyrelsen ift. de udfordringer og muligheder CISU står overfor. </a:t>
            </a:r>
          </a:p>
          <a:p>
            <a:r>
              <a:rPr lang="da-DK" sz="1050" dirty="0">
                <a:latin typeface="Calibri" panose="020F0502020204030204" pitchFamily="34" charset="0"/>
                <a:cs typeface="Calibri" panose="020F0502020204030204" pitchFamily="34" charset="0"/>
              </a:rPr>
              <a:t> </a:t>
            </a:r>
          </a:p>
          <a:p>
            <a:pPr lvl="0"/>
            <a:r>
              <a:rPr lang="da-DK" sz="1400" b="1" dirty="0">
                <a:latin typeface="Calibri" panose="020F0502020204030204" pitchFamily="34" charset="0"/>
                <a:cs typeface="Calibri" panose="020F0502020204030204" pitchFamily="34" charset="0"/>
              </a:rPr>
              <a:t>Politisk synlighed, forenklet puljeforvaltning, repræsentation af det samlede medlemskab </a:t>
            </a:r>
          </a:p>
          <a:p>
            <a:r>
              <a:rPr lang="da-DK" sz="1050" dirty="0">
                <a:latin typeface="Calibri" panose="020F0502020204030204" pitchFamily="34" charset="0"/>
                <a:cs typeface="Calibri" panose="020F0502020204030204" pitchFamily="34" charset="0"/>
              </a:rPr>
              <a:t>CISU og medlemsorganisationerne står i en svær tid, hvor der er pres på civilsamfundet, og hvor organisationernes finansieringsbehov langt overstiger midlerne i CISUs puljer. Bestyrelsens vigtigste opgaver er:</a:t>
            </a:r>
          </a:p>
          <a:p>
            <a:pPr marL="171450" indent="-171450">
              <a:buFont typeface="Arial" panose="020B0604020202020204" pitchFamily="34" charset="0"/>
              <a:buChar char="•"/>
            </a:pPr>
            <a:r>
              <a:rPr lang="da-DK" sz="1050" dirty="0">
                <a:latin typeface="Calibri" panose="020F0502020204030204" pitchFamily="34" charset="0"/>
                <a:cs typeface="Calibri" panose="020F0502020204030204" pitchFamily="34" charset="0"/>
              </a:rPr>
              <a:t>at arbejde for at skabe politisk og offentlig synlighed og opbakning til civilsamfundets rolle i udviklingsarbejdet og dermed sikre fortsat og øget finansiering af CISUs puljer</a:t>
            </a:r>
          </a:p>
          <a:p>
            <a:pPr marL="171450" indent="-171450">
              <a:buFont typeface="Arial" panose="020B0604020202020204" pitchFamily="34" charset="0"/>
              <a:buChar char="•"/>
            </a:pPr>
            <a:r>
              <a:rPr lang="da-DK" sz="1050" dirty="0">
                <a:latin typeface="Calibri" panose="020F0502020204030204" pitchFamily="34" charset="0"/>
                <a:cs typeface="Calibri" panose="020F0502020204030204" pitchFamily="34" charset="0"/>
              </a:rPr>
              <a:t>at skabe en forudsigelig og forenklet puljeforvaltning med tydelig håndhævelse af armslængdeprincippet ift. bevillingssystemet, så retningslinjer og administrative procedurer ikke konstant ændres og der sikres tillid og opbakning fra medlemsorganisationerne</a:t>
            </a:r>
          </a:p>
          <a:p>
            <a:pPr marL="171450" indent="-171450">
              <a:buFont typeface="Arial" panose="020B0604020202020204" pitchFamily="34" charset="0"/>
              <a:buChar char="•"/>
            </a:pPr>
            <a:r>
              <a:rPr lang="da-DK" sz="1050" dirty="0">
                <a:latin typeface="Calibri" panose="020F0502020204030204" pitchFamily="34" charset="0"/>
                <a:cs typeface="Calibri" panose="020F0502020204030204" pitchFamily="34" charset="0"/>
              </a:rPr>
              <a:t>at repræsentere det samlede medlemskab og på baggrund af mandatet fra generalforsamlingen sætte den strategiske retning for CISU og understøtte sekretariatet og den nye generalsekretærs arbejde bedst muligt.</a:t>
            </a:r>
          </a:p>
          <a:p>
            <a:endParaRPr lang="da-DK" sz="1400" b="1"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Som medlem af CISUs bestyrelse vil jeg:</a:t>
            </a:r>
          </a:p>
          <a:p>
            <a:pPr marL="228600" indent="-228600">
              <a:buFont typeface="+mj-lt"/>
              <a:buAutoNum type="arabicPeriod"/>
            </a:pPr>
            <a:r>
              <a:rPr lang="da-DK" sz="1050" dirty="0">
                <a:latin typeface="Calibri" panose="020F0502020204030204" pitchFamily="34" charset="0"/>
                <a:cs typeface="Calibri" panose="020F0502020204030204" pitchFamily="34" charset="0"/>
              </a:rPr>
              <a:t>anvende min omfattende erfaring inden for politisk fortalervirksomhed og ressourcemobilisering til at bidrage til at styrke CISU og civilsamfundspuljens synlighed ved at skabe øget fokus på den forandring og de resultater, vi sammen skaber hos CISU.</a:t>
            </a:r>
          </a:p>
          <a:p>
            <a:pPr marL="228600" indent="-228600">
              <a:buFont typeface="+mj-lt"/>
              <a:buAutoNum type="arabicPeriod"/>
            </a:pPr>
            <a:r>
              <a:rPr lang="da-DK" sz="1050" dirty="0">
                <a:latin typeface="Calibri" panose="020F0502020204030204" pitchFamily="34" charset="0"/>
                <a:cs typeface="Calibri" panose="020F0502020204030204" pitchFamily="34" charset="0"/>
              </a:rPr>
              <a:t>arbejde for, at CISU forenkler sine puljeansøgnings- og forvaltningsprocedurer og sikre tydelighed og forudsigelighed for medlemsorganisationerne.</a:t>
            </a:r>
          </a:p>
          <a:p>
            <a:pPr marL="228600" indent="-228600">
              <a:buFont typeface="+mj-lt"/>
              <a:buAutoNum type="arabicPeriod"/>
            </a:pPr>
            <a:r>
              <a:rPr lang="da-DK" sz="1050" dirty="0">
                <a:latin typeface="Calibri" panose="020F0502020204030204" pitchFamily="34" charset="0"/>
                <a:cs typeface="Calibri" panose="020F0502020204030204" pitchFamily="34" charset="0"/>
              </a:rPr>
              <a:t>bidrage til en velfungerende og transparent bestyrelse, der hviler på et godt samarbejde, som understøtter CISUs medlemmer og sekretariat i at udføre deres arbejde på bedst mulige måde.</a:t>
            </a:r>
          </a:p>
          <a:p>
            <a:endParaRPr lang="da-DK" sz="1050" dirty="0">
              <a:latin typeface="Calibri" panose="020F0502020204030204" pitchFamily="34" charset="0"/>
              <a:cs typeface="Calibri" panose="020F0502020204030204" pitchFamily="34" charset="0"/>
            </a:endParaRPr>
          </a:p>
        </p:txBody>
      </p:sp>
      <p:sp>
        <p:nvSpPr>
          <p:cNvPr id="12" name="Titel 1">
            <a:hlinkClick r:id="rId2"/>
            <a:extLst>
              <a:ext uri="{FF2B5EF4-FFF2-40B4-BE49-F238E27FC236}">
                <a16:creationId xmlns:a16="http://schemas.microsoft.com/office/drawing/2014/main" id="{9ABD9FE1-5EE2-EE4F-26C4-EAA5FB21570F}"/>
              </a:ext>
            </a:extLst>
          </p:cNvPr>
          <p:cNvSpPr txBox="1">
            <a:spLocks/>
          </p:cNvSpPr>
          <p:nvPr/>
        </p:nvSpPr>
        <p:spPr>
          <a:xfrm>
            <a:off x="303506" y="6369052"/>
            <a:ext cx="2485413" cy="25112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a-DK" sz="1200" dirty="0"/>
              <a:t>LINKEDINPROFIL</a:t>
            </a:r>
          </a:p>
        </p:txBody>
      </p:sp>
      <p:pic>
        <p:nvPicPr>
          <p:cNvPr id="16" name="Billede 15" descr="Et billede, der indeholder tekst, Font/skrifttype, Grafik, grafisk design&#10;&#10;AI-genereret indhold kan være ukorrekt.">
            <a:extLst>
              <a:ext uri="{FF2B5EF4-FFF2-40B4-BE49-F238E27FC236}">
                <a16:creationId xmlns:a16="http://schemas.microsoft.com/office/drawing/2014/main" id="{8B8FBFE0-11D1-571C-1E76-190FAED99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4695" y="6317413"/>
            <a:ext cx="1797953" cy="354404"/>
          </a:xfrm>
          <a:prstGeom prst="rect">
            <a:avLst/>
          </a:prstGeom>
        </p:spPr>
      </p:pic>
      <p:pic>
        <p:nvPicPr>
          <p:cNvPr id="14" name="Pladsholder til billede 13">
            <a:extLst>
              <a:ext uri="{FF2B5EF4-FFF2-40B4-BE49-F238E27FC236}">
                <a16:creationId xmlns:a16="http://schemas.microsoft.com/office/drawing/2014/main" id="{60B307D2-965E-0B67-8CAC-5EAC80F6337B}"/>
              </a:ext>
            </a:extLst>
          </p:cNvPr>
          <p:cNvPicPr>
            <a:picLocks noGrp="1" noChangeAspect="1"/>
          </p:cNvPicPr>
          <p:nvPr>
            <p:ph type="pic" idx="10"/>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5366" t="10599" r="17701" b="31454"/>
          <a:stretch>
            <a:fillRect/>
          </a:stretch>
        </p:blipFill>
        <p:spPr>
          <a:xfrm>
            <a:off x="0" y="0"/>
            <a:ext cx="3491345" cy="4215384"/>
          </a:xfrm>
          <a:prstGeom prst="rect">
            <a:avLst/>
          </a:prstGeom>
        </p:spPr>
      </p:pic>
      <p:sp>
        <p:nvSpPr>
          <p:cNvPr id="3" name="Title 1">
            <a:extLst>
              <a:ext uri="{FF2B5EF4-FFF2-40B4-BE49-F238E27FC236}">
                <a16:creationId xmlns:a16="http://schemas.microsoft.com/office/drawing/2014/main" id="{B8BF3E96-A43B-00CE-25E9-B3700D108F07}"/>
              </a:ext>
            </a:extLst>
          </p:cNvPr>
          <p:cNvSpPr txBox="1">
            <a:spLocks/>
          </p:cNvSpPr>
          <p:nvPr/>
        </p:nvSpPr>
        <p:spPr>
          <a:xfrm>
            <a:off x="11905094" y="6493932"/>
            <a:ext cx="286906" cy="407890"/>
          </a:xfrm>
          <a:prstGeom prst="rect">
            <a:avLst/>
          </a:prstGeom>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en-US" sz="1200" dirty="0"/>
              <a:t>6</a:t>
            </a:r>
          </a:p>
        </p:txBody>
      </p:sp>
    </p:spTree>
    <p:extLst>
      <p:ext uri="{BB962C8B-B14F-4D97-AF65-F5344CB8AC3E}">
        <p14:creationId xmlns:p14="http://schemas.microsoft.com/office/powerpoint/2010/main" val="277892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473C2-103A-11BF-A9D8-7FB3FD3B4B14}"/>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E2D5E568-671B-0408-0269-4EC894FA2D91}"/>
              </a:ext>
            </a:extLst>
          </p:cNvPr>
          <p:cNvSpPr/>
          <p:nvPr/>
        </p:nvSpPr>
        <p:spPr>
          <a:xfrm>
            <a:off x="0" y="4215384"/>
            <a:ext cx="3491345" cy="2642616"/>
          </a:xfrm>
          <a:prstGeom prst="rect">
            <a:avLst/>
          </a:prstGeom>
          <a:solidFill>
            <a:srgbClr val="206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08935A9-F8FC-4474-78B5-6B9F96880D68}"/>
              </a:ext>
            </a:extLst>
          </p:cNvPr>
          <p:cNvSpPr>
            <a:spLocks noGrp="1"/>
          </p:cNvSpPr>
          <p:nvPr>
            <p:ph type="title"/>
          </p:nvPr>
        </p:nvSpPr>
        <p:spPr>
          <a:xfrm>
            <a:off x="4114799" y="326640"/>
            <a:ext cx="2192806" cy="251127"/>
          </a:xfrm>
          <a:noFill/>
        </p:spPr>
        <p:txBody>
          <a:bodyPr>
            <a:normAutofit/>
          </a:bodyPr>
          <a:lstStyle/>
          <a:p>
            <a:r>
              <a:rPr lang="da-DK" sz="1200" u="sng" dirty="0"/>
              <a:t>OPSTILLING TIL BESTYRELSEN</a:t>
            </a:r>
          </a:p>
        </p:txBody>
      </p:sp>
      <p:sp>
        <p:nvSpPr>
          <p:cNvPr id="6" name="Tekstfelt 5">
            <a:extLst>
              <a:ext uri="{FF2B5EF4-FFF2-40B4-BE49-F238E27FC236}">
                <a16:creationId xmlns:a16="http://schemas.microsoft.com/office/drawing/2014/main" id="{F6C2D354-250C-3D88-801A-A87D87BAA52B}"/>
              </a:ext>
            </a:extLst>
          </p:cNvPr>
          <p:cNvSpPr txBox="1"/>
          <p:nvPr/>
        </p:nvSpPr>
        <p:spPr>
          <a:xfrm>
            <a:off x="175490" y="4483156"/>
            <a:ext cx="3134638" cy="523220"/>
          </a:xfrm>
          <a:prstGeom prst="rect">
            <a:avLst/>
          </a:prstGeom>
          <a:noFill/>
        </p:spPr>
        <p:txBody>
          <a:bodyPr wrap="square" rtlCol="0">
            <a:spAutoFit/>
          </a:bodyPr>
          <a:lstStyle/>
          <a:p>
            <a:r>
              <a:rPr lang="da-DK" sz="2800" b="1" dirty="0">
                <a:solidFill>
                  <a:schemeClr val="bg1"/>
                </a:solidFill>
                <a:latin typeface="Calibri" panose="020F0502020204030204" pitchFamily="34" charset="0"/>
                <a:ea typeface="Calibri" panose="020F0502020204030204" pitchFamily="34" charset="0"/>
                <a:cs typeface="Calibri" panose="020F0502020204030204" pitchFamily="34" charset="0"/>
              </a:rPr>
              <a:t>Morten Nielsen</a:t>
            </a:r>
          </a:p>
        </p:txBody>
      </p:sp>
      <p:sp>
        <p:nvSpPr>
          <p:cNvPr id="7" name="Tekstfelt 6">
            <a:extLst>
              <a:ext uri="{FF2B5EF4-FFF2-40B4-BE49-F238E27FC236}">
                <a16:creationId xmlns:a16="http://schemas.microsoft.com/office/drawing/2014/main" id="{F2C6DBF2-9B4E-65ED-97AB-46F279CD438D}"/>
              </a:ext>
            </a:extLst>
          </p:cNvPr>
          <p:cNvSpPr txBox="1"/>
          <p:nvPr/>
        </p:nvSpPr>
        <p:spPr>
          <a:xfrm>
            <a:off x="175490" y="4982694"/>
            <a:ext cx="3703321" cy="369332"/>
          </a:xfrm>
          <a:prstGeom prst="rect">
            <a:avLst/>
          </a:prstGeom>
          <a:noFill/>
        </p:spPr>
        <p:txBody>
          <a:bodyPr wrap="square" rtlCol="0">
            <a:spAutoFit/>
          </a:bodyPr>
          <a:lstStyle/>
          <a:p>
            <a:r>
              <a:rPr lang="da-DK" i="1" dirty="0">
                <a:solidFill>
                  <a:schemeClr val="bg1"/>
                </a:solidFill>
                <a:latin typeface="Calibri" panose="020F0502020204030204" pitchFamily="34" charset="0"/>
                <a:ea typeface="Calibri" panose="020F0502020204030204" pitchFamily="34" charset="0"/>
                <a:cs typeface="Calibri" panose="020F0502020204030204" pitchFamily="34" charset="0"/>
              </a:rPr>
              <a:t>Global Aktion</a:t>
            </a:r>
          </a:p>
        </p:txBody>
      </p:sp>
      <p:sp>
        <p:nvSpPr>
          <p:cNvPr id="8" name="Tekstfelt 7">
            <a:extLst>
              <a:ext uri="{FF2B5EF4-FFF2-40B4-BE49-F238E27FC236}">
                <a16:creationId xmlns:a16="http://schemas.microsoft.com/office/drawing/2014/main" id="{9AB8698A-AE29-5EA3-DE66-6AECC563F2D5}"/>
              </a:ext>
            </a:extLst>
          </p:cNvPr>
          <p:cNvSpPr txBox="1"/>
          <p:nvPr/>
        </p:nvSpPr>
        <p:spPr>
          <a:xfrm>
            <a:off x="4114799" y="820573"/>
            <a:ext cx="7488937" cy="6232475"/>
          </a:xfrm>
          <a:prstGeom prst="rect">
            <a:avLst/>
          </a:prstGeom>
          <a:noFill/>
        </p:spPr>
        <p:txBody>
          <a:bodyPr wrap="square" lIns="91440" tIns="45720" rIns="91440" bIns="45720" rtlCol="0" anchor="t">
            <a:spAutoFit/>
          </a:bodyPr>
          <a:lstStyle/>
          <a:p>
            <a:r>
              <a:rPr lang="da-DK" sz="1400" b="1" dirty="0">
                <a:latin typeface="Calibri" panose="020F0502020204030204" pitchFamily="34" charset="0"/>
                <a:cs typeface="Calibri" panose="020F0502020204030204" pitchFamily="34" charset="0"/>
              </a:rPr>
              <a:t>Verden står i brand, og neokonservative kræfter har indført et system, hvor brutalitet er den nye verdensorden </a:t>
            </a:r>
          </a:p>
          <a:p>
            <a:r>
              <a:rPr lang="da-DK" sz="1050" dirty="0">
                <a:latin typeface="Calibri" panose="020F0502020204030204" pitchFamily="34" charset="0"/>
                <a:cs typeface="Calibri" panose="020F0502020204030204" pitchFamily="34" charset="0"/>
              </a:rPr>
              <a:t>Demokratiet og det levende, kritiske civilsamfund samt medierne er blandt de første ofre. Måske har I også lagt mærke til, at næsten ingen politikere længere taler om menneskerettigheder, og at de internationale konventioner og domstole ikke længere respekteres.</a:t>
            </a:r>
          </a:p>
          <a:p>
            <a:endParaRPr lang="da-DK" sz="1050" dirty="0">
              <a:latin typeface="Calibri" panose="020F0502020204030204" pitchFamily="34" charset="0"/>
              <a:cs typeface="Calibri" panose="020F0502020204030204" pitchFamily="34" charset="0"/>
            </a:endParaRPr>
          </a:p>
          <a:p>
            <a:r>
              <a:rPr lang="da-DK" sz="1400" b="1" dirty="0">
                <a:latin typeface="Calibri" panose="020F0502020204030204" pitchFamily="34" charset="0"/>
                <a:ea typeface="Calibri"/>
                <a:cs typeface="Calibri" panose="020F0502020204030204" pitchFamily="34" charset="0"/>
              </a:rPr>
              <a:t>Jeg har solid erfaring med CISU og udviklingspolitikken</a:t>
            </a:r>
          </a:p>
          <a:p>
            <a:r>
              <a:rPr lang="da-DK" sz="1050" dirty="0">
                <a:latin typeface="Calibri" panose="020F0502020204030204" pitchFamily="34" charset="0"/>
                <a:cs typeface="Calibri" panose="020F0502020204030204" pitchFamily="34" charset="0"/>
              </a:rPr>
              <a:t>Jeg har i 30 år arbejdet på at styrke solidariteten med sociale bevægelser i det sydlige og østlige Afrika. Sammen med aktivisterne i Global Aktion har vores primære fokus været at opbygge stærke partnerskaber med de sociale bevægelser. Fokus er på social og klimaretfærdighed.</a:t>
            </a:r>
          </a:p>
          <a:p>
            <a:r>
              <a:rPr lang="da-DK" sz="1050" dirty="0">
                <a:latin typeface="Calibri" panose="020F0502020204030204" pitchFamily="34" charset="0"/>
                <a:cs typeface="Calibri" panose="020F0502020204030204" pitchFamily="34" charset="0"/>
              </a:rPr>
              <a:t>Jeg tror af hele mit hjerte, at organiserede mennesker i stærke bevægelser er den samfundsforandrende kraft.</a:t>
            </a:r>
          </a:p>
          <a:p>
            <a:r>
              <a:rPr lang="da-DK" sz="1050" dirty="0">
                <a:latin typeface="Calibri" panose="020F0502020204030204" pitchFamily="34" charset="0"/>
                <a:cs typeface="Calibri" panose="020F0502020204030204" pitchFamily="34" charset="0"/>
              </a:rPr>
              <a:t>Jeg har været medlem af bestyrelsen i CISU af flere omgange.</a:t>
            </a:r>
          </a:p>
          <a:p>
            <a:endParaRPr lang="da-DK" sz="1050"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Jeg oplever, at det ikke kun er blevet sværere at få godkendt en ansøgning, men at kravene også er vokset </a:t>
            </a:r>
          </a:p>
          <a:p>
            <a:r>
              <a:rPr lang="da-DK" sz="1050" dirty="0">
                <a:latin typeface="Calibri" panose="020F0502020204030204" pitchFamily="34" charset="0"/>
                <a:cs typeface="Calibri" panose="020F0502020204030204" pitchFamily="34" charset="0"/>
              </a:rPr>
              <a:t>Jeg kiggede for nylig på vores CISU-bevillinger og kunne se, at Global Aktion i løbet af de sidste 30 år har modtaget mere end 125 bevillinger fra CISU. De sidste to år er kun et lille projekt godkendt. </a:t>
            </a:r>
          </a:p>
          <a:p>
            <a:r>
              <a:rPr lang="da-DK" sz="1050" dirty="0">
                <a:latin typeface="Calibri" panose="020F0502020204030204" pitchFamily="34" charset="0"/>
                <a:cs typeface="Calibri" panose="020F0502020204030204" pitchFamily="34" charset="0"/>
              </a:rPr>
              <a:t>I Global Aktion opfatter ikke projektarbejdet som målet, men som et middel til at styrke solidariteten. Jeg har som både ansat og aktivist arbejdet i mere end 25 år med alle aspekter af partnerskaber og CISUs puljer.</a:t>
            </a:r>
          </a:p>
          <a:p>
            <a:r>
              <a:rPr lang="da-DK" sz="1050" dirty="0">
                <a:latin typeface="Calibri" panose="020F0502020204030204" pitchFamily="34" charset="0"/>
                <a:cs typeface="Calibri" panose="020F0502020204030204" pitchFamily="34" charset="0"/>
              </a:rPr>
              <a:t>I mange år har mit fokus også været på politisk lobbyisme over for Folketinget og EU-systemet.</a:t>
            </a:r>
          </a:p>
          <a:p>
            <a:endParaRPr lang="da-DK" sz="1050"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Passivitet er ikke </a:t>
            </a:r>
            <a:r>
              <a:rPr lang="da-DK" sz="1400" b="1">
                <a:latin typeface="Calibri" panose="020F0502020204030204" pitchFamily="34" charset="0"/>
                <a:cs typeface="Calibri" panose="020F0502020204030204" pitchFamily="34" charset="0"/>
              </a:rPr>
              <a:t>en mulighed</a:t>
            </a:r>
            <a:endParaRPr lang="da-DK" sz="1400" b="1" dirty="0">
              <a:latin typeface="Calibri" panose="020F0502020204030204" pitchFamily="34" charset="0"/>
              <a:cs typeface="Calibri" panose="020F0502020204030204" pitchFamily="34" charset="0"/>
            </a:endParaRPr>
          </a:p>
          <a:p>
            <a:r>
              <a:rPr lang="da-DK" sz="1050" dirty="0">
                <a:latin typeface="Calibri" panose="020F0502020204030204" pitchFamily="34" charset="0"/>
                <a:cs typeface="Calibri" panose="020F0502020204030204" pitchFamily="34" charset="0"/>
              </a:rPr>
              <a:t>Jeg har i den seneste periode været </a:t>
            </a:r>
            <a:r>
              <a:rPr lang="da-DK" sz="1050" dirty="0" err="1">
                <a:latin typeface="Calibri" panose="020F0502020204030204" pitchFamily="34" charset="0"/>
                <a:cs typeface="Calibri" panose="020F0502020204030204" pitchFamily="34" charset="0"/>
              </a:rPr>
              <a:t>indsuppleret</a:t>
            </a:r>
            <a:r>
              <a:rPr lang="da-DK" sz="1050" dirty="0">
                <a:latin typeface="Calibri" panose="020F0502020204030204" pitchFamily="34" charset="0"/>
                <a:cs typeface="Calibri" panose="020F0502020204030204" pitchFamily="34" charset="0"/>
              </a:rPr>
              <a:t> i bestyrelsen, og selvom tonen er blevet bedre, synes jeg, det har været en problemfyldt periode, hvor et flertal har haft svært ved at være inkluderende.</a:t>
            </a:r>
          </a:p>
          <a:p>
            <a:r>
              <a:rPr lang="da-DK" sz="1050" dirty="0">
                <a:latin typeface="Calibri" panose="020F0502020204030204" pitchFamily="34" charset="0"/>
                <a:cs typeface="Calibri" panose="020F0502020204030204" pitchFamily="34" charset="0"/>
              </a:rPr>
              <a:t>Jeg ved, at mange medlemmer af CISU kæmper med at få det til at løbe rundt, og vi er mange, der har været nødt til at stoppe partnerskaber med stærke partnere, fordi vi ikke kan få støtte til disse partnerskaber.</a:t>
            </a:r>
          </a:p>
          <a:p>
            <a:r>
              <a:rPr lang="da-DK" sz="1050" dirty="0">
                <a:latin typeface="Calibri" panose="020F0502020204030204" pitchFamily="34" charset="0"/>
                <a:cs typeface="Calibri" panose="020F0502020204030204" pitchFamily="34" charset="0"/>
              </a:rPr>
              <a:t>Jeg vil ikke love, at jeg kan skaffe flere penge til CISUs puljer – men jeg kan love, at jeg vil gøre mit til, at det bliver den dagsorden, vi sætter i bestyrelsen og i sekretariatet.</a:t>
            </a:r>
          </a:p>
          <a:p>
            <a:r>
              <a:rPr lang="da-DK" sz="1050" dirty="0">
                <a:latin typeface="Calibri" panose="020F0502020204030204" pitchFamily="34" charset="0"/>
                <a:cs typeface="Calibri" panose="020F0502020204030204" pitchFamily="34" charset="0"/>
              </a:rPr>
              <a:t>Mens disse ord skrives, ved vi endnu ikke, hvilken regering vi får – men personligt frygter jeg det værste.</a:t>
            </a:r>
          </a:p>
          <a:p>
            <a:r>
              <a:rPr lang="da-DK" sz="1050" dirty="0">
                <a:latin typeface="Calibri" panose="020F0502020204030204" pitchFamily="34" charset="0"/>
                <a:cs typeface="Calibri" panose="020F0502020204030204" pitchFamily="34" charset="0"/>
              </a:rPr>
              <a:t>Der er brug for stabilitet og ro – ikke flere nye retningslinjer, ikke flere nye matrixer. Der er brug for, at CISU har en stærk stemme.</a:t>
            </a:r>
          </a:p>
          <a:p>
            <a:endParaRPr lang="da-DK" sz="1050" dirty="0">
              <a:latin typeface="Calibri" panose="020F0502020204030204" pitchFamily="34" charset="0"/>
              <a:cs typeface="Calibri" panose="020F0502020204030204" pitchFamily="34" charset="0"/>
            </a:endParaRPr>
          </a:p>
          <a:p>
            <a:endParaRPr lang="da-DK" sz="1050" dirty="0">
              <a:latin typeface="Calibri" panose="020F0502020204030204" pitchFamily="34" charset="0"/>
              <a:cs typeface="Calibri" panose="020F0502020204030204" pitchFamily="34" charset="0"/>
            </a:endParaRPr>
          </a:p>
          <a:p>
            <a:endParaRPr lang="da-DK" sz="1050" dirty="0">
              <a:latin typeface="Calibri" panose="020F0502020204030204" pitchFamily="34" charset="0"/>
              <a:ea typeface="Calibri" panose="020F0502020204030204" pitchFamily="34" charset="0"/>
              <a:cs typeface="Calibri" panose="020F0502020204030204" pitchFamily="34" charset="0"/>
            </a:endParaRPr>
          </a:p>
          <a:p>
            <a:endParaRPr lang="da-DK" sz="2400" dirty="0">
              <a:latin typeface="Calibri" panose="020F0502020204030204" pitchFamily="34" charset="0"/>
              <a:ea typeface="Calibri" panose="020F0502020204030204" pitchFamily="34" charset="0"/>
              <a:cs typeface="Calibri" panose="020F0502020204030204" pitchFamily="34" charset="0"/>
            </a:endParaRPr>
          </a:p>
          <a:p>
            <a:r>
              <a:rPr lang="da-DK" dirty="0">
                <a:latin typeface="Calibri" panose="020F0502020204030204" pitchFamily="34" charset="0"/>
                <a:cs typeface="Calibri" panose="020F0502020204030204" pitchFamily="34" charset="0"/>
              </a:rPr>
              <a:t>  </a:t>
            </a:r>
          </a:p>
        </p:txBody>
      </p:sp>
      <p:sp>
        <p:nvSpPr>
          <p:cNvPr id="12" name="Titel 1">
            <a:hlinkClick r:id="rId2"/>
            <a:extLst>
              <a:ext uri="{FF2B5EF4-FFF2-40B4-BE49-F238E27FC236}">
                <a16:creationId xmlns:a16="http://schemas.microsoft.com/office/drawing/2014/main" id="{F75C3C66-14B3-C014-9886-27130D58E2F6}"/>
              </a:ext>
            </a:extLst>
          </p:cNvPr>
          <p:cNvSpPr txBox="1">
            <a:spLocks/>
          </p:cNvSpPr>
          <p:nvPr/>
        </p:nvSpPr>
        <p:spPr>
          <a:xfrm>
            <a:off x="303506" y="6369052"/>
            <a:ext cx="2485413" cy="251127"/>
          </a:xfrm>
          <a:prstGeom prst="rect">
            <a:avLst/>
          </a:prstGeom>
          <a:solidFill>
            <a:schemeClr val="bg1"/>
          </a:solidFill>
        </p:spPr>
        <p:txBody>
          <a:bodyPr vert="horz" lIns="91440" tIns="45720" rIns="91440" bIns="45720" rtlCol="0" anchor="ctr">
            <a:normAutofit fontScale="25000" lnSpcReduction="20000"/>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pPr algn="ctr">
              <a:lnSpc>
                <a:spcPct val="120000"/>
              </a:lnSpc>
            </a:pPr>
            <a:r>
              <a:rPr lang="da-DK" dirty="0"/>
              <a:t>GLOBALAKTION.DK</a:t>
            </a:r>
          </a:p>
        </p:txBody>
      </p:sp>
      <p:pic>
        <p:nvPicPr>
          <p:cNvPr id="16" name="Billede 15" descr="Et billede, der indeholder tekst, Font/skrifttype, Grafik, grafisk design&#10;&#10;AI-genereret indhold kan være ukorrekt.">
            <a:extLst>
              <a:ext uri="{FF2B5EF4-FFF2-40B4-BE49-F238E27FC236}">
                <a16:creationId xmlns:a16="http://schemas.microsoft.com/office/drawing/2014/main" id="{12E4D1BA-40A2-E2FF-1BAE-BBD528015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4695" y="6317413"/>
            <a:ext cx="1797953" cy="354404"/>
          </a:xfrm>
          <a:prstGeom prst="rect">
            <a:avLst/>
          </a:prstGeom>
        </p:spPr>
      </p:pic>
      <p:pic>
        <p:nvPicPr>
          <p:cNvPr id="4" name="Billede 3">
            <a:extLst>
              <a:ext uri="{FF2B5EF4-FFF2-40B4-BE49-F238E27FC236}">
                <a16:creationId xmlns:a16="http://schemas.microsoft.com/office/drawing/2014/main" id="{E873D487-A98C-4608-6176-839F860E9F48}"/>
              </a:ext>
            </a:extLst>
          </p:cNvPr>
          <p:cNvPicPr>
            <a:picLocks noChangeAspect="1"/>
          </p:cNvPicPr>
          <p:nvPr/>
        </p:nvPicPr>
        <p:blipFill>
          <a:blip r:embed="rId4">
            <a:extLst>
              <a:ext uri="{28A0092B-C50C-407E-A947-70E740481C1C}">
                <a14:useLocalDpi xmlns:a14="http://schemas.microsoft.com/office/drawing/2010/main" val="0"/>
              </a:ext>
            </a:extLst>
          </a:blip>
          <a:srcRect l="17760" t="424" r="-1515" b="-424"/>
          <a:stretch>
            <a:fillRect/>
          </a:stretch>
        </p:blipFill>
        <p:spPr>
          <a:xfrm>
            <a:off x="0" y="-11948"/>
            <a:ext cx="3555681" cy="4245335"/>
          </a:xfrm>
          <a:prstGeom prst="rect">
            <a:avLst/>
          </a:prstGeom>
        </p:spPr>
      </p:pic>
      <p:sp>
        <p:nvSpPr>
          <p:cNvPr id="5" name="Title 1">
            <a:extLst>
              <a:ext uri="{FF2B5EF4-FFF2-40B4-BE49-F238E27FC236}">
                <a16:creationId xmlns:a16="http://schemas.microsoft.com/office/drawing/2014/main" id="{25714688-4E5B-2B48-1169-4C6BAE7BD4AF}"/>
              </a:ext>
            </a:extLst>
          </p:cNvPr>
          <p:cNvSpPr txBox="1">
            <a:spLocks/>
          </p:cNvSpPr>
          <p:nvPr/>
        </p:nvSpPr>
        <p:spPr>
          <a:xfrm>
            <a:off x="11905094" y="6493932"/>
            <a:ext cx="286906" cy="407890"/>
          </a:xfrm>
          <a:prstGeom prst="rect">
            <a:avLst/>
          </a:prstGeom>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en-US" sz="1200" dirty="0"/>
              <a:t>7</a:t>
            </a:r>
            <a:endParaRPr lang="en-US" sz="1200" dirty="0">
              <a:solidFill>
                <a:srgbClr val="9CAC3B"/>
              </a:solidFill>
            </a:endParaRPr>
          </a:p>
        </p:txBody>
      </p:sp>
    </p:spTree>
    <p:extLst>
      <p:ext uri="{BB962C8B-B14F-4D97-AF65-F5344CB8AC3E}">
        <p14:creationId xmlns:p14="http://schemas.microsoft.com/office/powerpoint/2010/main" val="1198779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21F28-B9A8-0743-17EB-ADAD0FE5B7B2}"/>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C64FAD3E-54F0-E8D2-5439-0553E5D8E996}"/>
              </a:ext>
            </a:extLst>
          </p:cNvPr>
          <p:cNvSpPr/>
          <p:nvPr/>
        </p:nvSpPr>
        <p:spPr>
          <a:xfrm>
            <a:off x="0" y="4215384"/>
            <a:ext cx="3491345" cy="2642616"/>
          </a:xfrm>
          <a:prstGeom prst="rect">
            <a:avLst/>
          </a:prstGeom>
          <a:solidFill>
            <a:srgbClr val="206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CCFF9FFD-1C09-1168-C346-25001534BFCE}"/>
              </a:ext>
            </a:extLst>
          </p:cNvPr>
          <p:cNvSpPr>
            <a:spLocks noGrp="1"/>
          </p:cNvSpPr>
          <p:nvPr>
            <p:ph type="title"/>
          </p:nvPr>
        </p:nvSpPr>
        <p:spPr>
          <a:xfrm>
            <a:off x="4114799" y="326640"/>
            <a:ext cx="2192806" cy="251127"/>
          </a:xfrm>
          <a:noFill/>
        </p:spPr>
        <p:txBody>
          <a:bodyPr>
            <a:normAutofit/>
          </a:bodyPr>
          <a:lstStyle/>
          <a:p>
            <a:r>
              <a:rPr lang="da-DK" sz="1200" u="sng" dirty="0"/>
              <a:t>OPSTILLING TIL BESTYRELSEN</a:t>
            </a:r>
          </a:p>
        </p:txBody>
      </p:sp>
      <p:sp>
        <p:nvSpPr>
          <p:cNvPr id="6" name="Tekstfelt 5">
            <a:extLst>
              <a:ext uri="{FF2B5EF4-FFF2-40B4-BE49-F238E27FC236}">
                <a16:creationId xmlns:a16="http://schemas.microsoft.com/office/drawing/2014/main" id="{770819D5-15CF-EDF0-57F5-C4D1BB360E8D}"/>
              </a:ext>
            </a:extLst>
          </p:cNvPr>
          <p:cNvSpPr txBox="1"/>
          <p:nvPr/>
        </p:nvSpPr>
        <p:spPr>
          <a:xfrm>
            <a:off x="175490" y="4483156"/>
            <a:ext cx="3134638" cy="954107"/>
          </a:xfrm>
          <a:prstGeom prst="rect">
            <a:avLst/>
          </a:prstGeom>
          <a:noFill/>
        </p:spPr>
        <p:txBody>
          <a:bodyPr wrap="square" rtlCol="0">
            <a:spAutoFit/>
          </a:bodyPr>
          <a:lstStyle/>
          <a:p>
            <a:r>
              <a:rPr lang="da-DK" sz="2800" b="1" dirty="0">
                <a:solidFill>
                  <a:schemeClr val="bg1"/>
                </a:solidFill>
                <a:latin typeface="Calibri" panose="020F0502020204030204" pitchFamily="34" charset="0"/>
                <a:cs typeface="Calibri" panose="020F0502020204030204" pitchFamily="34" charset="0"/>
              </a:rPr>
              <a:t>Clara Viltoft</a:t>
            </a:r>
          </a:p>
          <a:p>
            <a:endParaRPr lang="da-DK"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kstfelt 6">
            <a:extLst>
              <a:ext uri="{FF2B5EF4-FFF2-40B4-BE49-F238E27FC236}">
                <a16:creationId xmlns:a16="http://schemas.microsoft.com/office/drawing/2014/main" id="{D2867A0E-D7FD-56D6-5822-FB1C65889DB4}"/>
              </a:ext>
            </a:extLst>
          </p:cNvPr>
          <p:cNvSpPr txBox="1"/>
          <p:nvPr/>
        </p:nvSpPr>
        <p:spPr>
          <a:xfrm>
            <a:off x="175490" y="4982694"/>
            <a:ext cx="3703321" cy="646331"/>
          </a:xfrm>
          <a:prstGeom prst="rect">
            <a:avLst/>
          </a:prstGeom>
          <a:noFill/>
        </p:spPr>
        <p:txBody>
          <a:bodyPr wrap="square" rtlCol="0">
            <a:spAutoFit/>
          </a:bodyPr>
          <a:lstStyle/>
          <a:p>
            <a:r>
              <a:rPr lang="da-DK" i="1" dirty="0">
                <a:solidFill>
                  <a:schemeClr val="bg1"/>
                </a:solidFill>
                <a:latin typeface="Calibri" panose="020F0502020204030204" pitchFamily="34" charset="0"/>
                <a:cs typeface="Calibri" panose="020F0502020204030204" pitchFamily="34" charset="0"/>
              </a:rPr>
              <a:t>WAWCAS International</a:t>
            </a:r>
          </a:p>
          <a:p>
            <a:endParaRPr lang="da-DK"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kstfelt 7">
            <a:extLst>
              <a:ext uri="{FF2B5EF4-FFF2-40B4-BE49-F238E27FC236}">
                <a16:creationId xmlns:a16="http://schemas.microsoft.com/office/drawing/2014/main" id="{4E266CD2-7855-1808-4E75-D0774BA5D6CC}"/>
              </a:ext>
            </a:extLst>
          </p:cNvPr>
          <p:cNvSpPr txBox="1"/>
          <p:nvPr/>
        </p:nvSpPr>
        <p:spPr>
          <a:xfrm>
            <a:off x="4114799" y="820573"/>
            <a:ext cx="7488937" cy="6124754"/>
          </a:xfrm>
          <a:prstGeom prst="rect">
            <a:avLst/>
          </a:prstGeom>
          <a:noFill/>
        </p:spPr>
        <p:txBody>
          <a:bodyPr wrap="square" rtlCol="0">
            <a:spAutoFit/>
          </a:bodyPr>
          <a:lstStyle/>
          <a:p>
            <a:r>
              <a:rPr lang="da-DK" sz="1400" b="1" dirty="0">
                <a:latin typeface="Calibri" panose="020F0502020204030204" pitchFamily="34" charset="0"/>
                <a:cs typeface="Calibri" panose="020F0502020204030204" pitchFamily="34" charset="0"/>
              </a:rPr>
              <a:t>Stærkt engagement i et handlekraftigt og mangfoldigt civilsamfund </a:t>
            </a:r>
          </a:p>
          <a:p>
            <a:r>
              <a:rPr lang="da-DK" sz="1050" dirty="0">
                <a:latin typeface="Calibri" panose="020F0502020204030204" pitchFamily="34" charset="0"/>
                <a:cs typeface="Calibri" panose="020F0502020204030204" pitchFamily="34" charset="0"/>
              </a:rPr>
              <a:t>Jeg genopstiller til CISUs bestyrelse med et stærkt engagement i et handlekraftigt og mangfoldigt civilsamfund – i Danmark og globalt. I en verden i hastig forandring er civilsamfundets rolle vigtigere end nogensinde, og CISU skal være en stærk repræsentant for sine medlemmer. </a:t>
            </a:r>
          </a:p>
          <a:p>
            <a:br>
              <a:rPr lang="da-DK" sz="1050" dirty="0">
                <a:latin typeface="Calibri" panose="020F0502020204030204" pitchFamily="34" charset="0"/>
                <a:cs typeface="Calibri" panose="020F0502020204030204" pitchFamily="34" charset="0"/>
              </a:rPr>
            </a:br>
            <a:r>
              <a:rPr lang="da-DK" sz="1050" dirty="0">
                <a:latin typeface="Calibri" panose="020F0502020204030204" pitchFamily="34" charset="0"/>
                <a:cs typeface="Calibri" panose="020F0502020204030204" pitchFamily="34" charset="0"/>
              </a:rPr>
              <a:t>Jeg har flere års erfaring gennem WAWCAS International, danske </a:t>
            </a:r>
            <a:r>
              <a:rPr lang="da-DK" sz="1050" dirty="0" err="1">
                <a:latin typeface="Calibri" panose="020F0502020204030204" pitchFamily="34" charset="0"/>
                <a:cs typeface="Calibri" panose="020F0502020204030204" pitchFamily="34" charset="0"/>
              </a:rPr>
              <a:t>NGOer</a:t>
            </a:r>
            <a:r>
              <a:rPr lang="da-DK" sz="1050" dirty="0">
                <a:latin typeface="Calibri" panose="020F0502020204030204" pitchFamily="34" charset="0"/>
                <a:cs typeface="Calibri" panose="020F0502020204030204" pitchFamily="34" charset="0"/>
              </a:rPr>
              <a:t>, partnere i det globale Syd og </a:t>
            </a:r>
            <a:r>
              <a:rPr lang="da-DK" sz="1050" dirty="0" err="1">
                <a:latin typeface="Calibri" panose="020F0502020204030204" pitchFamily="34" charset="0"/>
                <a:cs typeface="Calibri" panose="020F0502020204030204" pitchFamily="34" charset="0"/>
              </a:rPr>
              <a:t>DUFs</a:t>
            </a:r>
            <a:r>
              <a:rPr lang="da-DK" sz="1050" dirty="0">
                <a:latin typeface="Calibri" panose="020F0502020204030204" pitchFamily="34" charset="0"/>
                <a:cs typeface="Calibri" panose="020F0502020204030204" pitchFamily="34" charset="0"/>
              </a:rPr>
              <a:t> internationale pulje med fokus på udviklingsprojekter, kapacitetsopbygning, lokalt ejerskab og ligeværdige partnerskaber. Jeg vil arbejde for enklere adgang til finansiering, så fokus kan være på forandring i Syd. Jeg bringer dette ind i bestyrelsen sammen med min erfaring som suppleant med bidrag til governance review og strategi.</a:t>
            </a:r>
          </a:p>
          <a:p>
            <a:endParaRPr lang="da-DK" sz="1050"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Strategisk overblik og praktisk erfaring</a:t>
            </a:r>
          </a:p>
          <a:p>
            <a:r>
              <a:rPr lang="da-DK" sz="1050" dirty="0">
                <a:latin typeface="Calibri" panose="020F0502020204030204" pitchFamily="34" charset="0"/>
                <a:cs typeface="Calibri" panose="020F0502020204030204" pitchFamily="34" charset="0"/>
              </a:rPr>
              <a:t>Jeg bidrager med en kombination af strategisk overblik og praktisk erfaring: </a:t>
            </a:r>
          </a:p>
          <a:p>
            <a:pPr marL="171450" indent="-171450">
              <a:buFont typeface="Wingdings" panose="05000000000000000000" pitchFamily="2" charset="2"/>
              <a:buChar char="§"/>
            </a:pPr>
            <a:endParaRPr lang="da-DK" sz="1050" dirty="0">
              <a:latin typeface="Calibri" panose="020F0502020204030204" pitchFamily="34" charset="0"/>
              <a:cs typeface="Calibri" panose="020F0502020204030204" pitchFamily="34" charset="0"/>
            </a:endParaRPr>
          </a:p>
          <a:p>
            <a:pPr marL="171450" indent="-171450">
              <a:buFont typeface="Wingdings" panose="05000000000000000000" pitchFamily="2" charset="2"/>
              <a:buChar char="§"/>
            </a:pPr>
            <a:r>
              <a:rPr lang="da-DK" sz="1050" dirty="0">
                <a:latin typeface="Calibri" panose="020F0502020204030204" pitchFamily="34" charset="0"/>
                <a:cs typeface="Calibri" panose="020F0502020204030204" pitchFamily="34" charset="0"/>
              </a:rPr>
              <a:t>Erfaring med partnerskaber på tværs af civilsamfund, private aktører og internationale samarbejder fra både globale nord og syd organisationer </a:t>
            </a:r>
          </a:p>
          <a:p>
            <a:pPr marL="171450" indent="-171450">
              <a:buFont typeface="Wingdings" panose="05000000000000000000" pitchFamily="2" charset="2"/>
              <a:buChar char="§"/>
            </a:pPr>
            <a:r>
              <a:rPr lang="da-DK" sz="1050" dirty="0">
                <a:latin typeface="Calibri" panose="020F0502020204030204" pitchFamily="34" charset="0"/>
                <a:cs typeface="Calibri" panose="020F0502020204030204" pitchFamily="34" charset="0"/>
              </a:rPr>
              <a:t>Forståelse for </a:t>
            </a:r>
            <a:r>
              <a:rPr lang="da-DK" sz="1050" dirty="0" err="1">
                <a:latin typeface="Calibri" panose="020F0502020204030204" pitchFamily="34" charset="0"/>
                <a:cs typeface="Calibri" panose="020F0502020204030204" pitchFamily="34" charset="0"/>
              </a:rPr>
              <a:t>funding</a:t>
            </a:r>
            <a:r>
              <a:rPr lang="da-DK" sz="1050" dirty="0">
                <a:latin typeface="Calibri" panose="020F0502020204030204" pitchFamily="34" charset="0"/>
                <a:cs typeface="Calibri" panose="020F0502020204030204" pitchFamily="34" charset="0"/>
              </a:rPr>
              <a:t> og ressourcemobilisering, herunder behovet for diversificering af finansiering </a:t>
            </a:r>
          </a:p>
          <a:p>
            <a:pPr marL="171450" indent="-171450">
              <a:buFont typeface="Wingdings" panose="05000000000000000000" pitchFamily="2" charset="2"/>
              <a:buChar char="§"/>
            </a:pPr>
            <a:r>
              <a:rPr lang="da-DK" sz="1050" dirty="0">
                <a:latin typeface="Calibri" panose="020F0502020204030204" pitchFamily="34" charset="0"/>
                <a:cs typeface="Calibri" panose="020F0502020204030204" pitchFamily="34" charset="0"/>
              </a:rPr>
              <a:t>God proces- og organisationsforståelse, med fokus på at skabe mindre bureaukrati og mere handling </a:t>
            </a:r>
          </a:p>
          <a:p>
            <a:pPr marL="171450" indent="-171450">
              <a:buFont typeface="Wingdings" panose="05000000000000000000" pitchFamily="2" charset="2"/>
              <a:buChar char="§"/>
            </a:pPr>
            <a:r>
              <a:rPr lang="da-DK" sz="1050" dirty="0">
                <a:latin typeface="Calibri" panose="020F0502020204030204" pitchFamily="34" charset="0"/>
                <a:cs typeface="Calibri" panose="020F0502020204030204" pitchFamily="34" charset="0"/>
              </a:rPr>
              <a:t>Evne til at samle og repræsentere forskellige aktører, så både små og store organisationer bliver hørt </a:t>
            </a:r>
          </a:p>
          <a:p>
            <a:br>
              <a:rPr lang="da-DK" sz="1050" dirty="0">
                <a:latin typeface="Calibri" panose="020F0502020204030204" pitchFamily="34" charset="0"/>
                <a:cs typeface="Calibri" panose="020F0502020204030204" pitchFamily="34" charset="0"/>
              </a:rPr>
            </a:br>
            <a:r>
              <a:rPr lang="da-DK" sz="1050" dirty="0">
                <a:latin typeface="Calibri" panose="020F0502020204030204" pitchFamily="34" charset="0"/>
                <a:cs typeface="Calibri" panose="020F0502020204030204" pitchFamily="34" charset="0"/>
              </a:rPr>
              <a:t>Jeg arbejder inkluderende og løsningsorienteret, og jeg lægger vægt på at skabe resultater gennem samarbejde og dialog.</a:t>
            </a:r>
          </a:p>
          <a:p>
            <a:endParaRPr lang="da-DK" sz="1050" b="1"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Handlekraftigt og inkluderende civilsamfund </a:t>
            </a:r>
          </a:p>
          <a:p>
            <a:r>
              <a:rPr lang="da-DK" sz="1050" dirty="0">
                <a:latin typeface="Calibri" panose="020F0502020204030204" pitchFamily="34" charset="0"/>
                <a:cs typeface="Calibri" panose="020F0502020204030204" pitchFamily="34" charset="0"/>
              </a:rPr>
              <a:t>Jeg ser CISUs vigtigste opgave som at sikre, at det danske civilsamfund har de bedst mulige rammer for at skabe udvikling og forandring med partnere i Syd. </a:t>
            </a:r>
          </a:p>
          <a:p>
            <a:br>
              <a:rPr lang="da-DK" sz="1050" dirty="0">
                <a:latin typeface="Calibri" panose="020F0502020204030204" pitchFamily="34" charset="0"/>
                <a:cs typeface="Calibri" panose="020F0502020204030204" pitchFamily="34" charset="0"/>
              </a:rPr>
            </a:br>
            <a:r>
              <a:rPr lang="da-DK" sz="1050" dirty="0">
                <a:latin typeface="Calibri" panose="020F0502020204030204" pitchFamily="34" charset="0"/>
                <a:cs typeface="Calibri" panose="020F0502020204030204" pitchFamily="34" charset="0"/>
              </a:rPr>
              <a:t>Jeg vil arbejde for et stærkt økonomisk fundament gennem nye finansieringskilder og partnerskaber samt en retfærdig og solidarisk fordeling af midler, så mangfoldigheden bevares og styrke medlemsinddragelsen, så medlemmer oplever reel indflydelse og værdi - CISU skal være en aktiv aktør, der skaber bedre vilkår for civilsamfundet. Jeg genopstiller for at bidrage til et stærkere, mere handlekraftigt og inkluderende civilsamfund med større impact.</a:t>
            </a:r>
          </a:p>
          <a:p>
            <a:endParaRPr lang="da-DK" sz="1050" b="1" dirty="0">
              <a:latin typeface="Calibri" panose="020F0502020204030204" pitchFamily="34" charset="0"/>
              <a:cs typeface="Calibri" panose="020F0502020204030204" pitchFamily="34" charset="0"/>
            </a:endParaRPr>
          </a:p>
          <a:p>
            <a:r>
              <a:rPr lang="da-DK" sz="1400" b="1" dirty="0">
                <a:latin typeface="Calibri" panose="020F0502020204030204" pitchFamily="34" charset="0"/>
                <a:cs typeface="Calibri" panose="020F0502020204030204" pitchFamily="34" charset="0"/>
              </a:rPr>
              <a:t>Sikre finansiering og en solidarisk fordeling </a:t>
            </a:r>
          </a:p>
          <a:p>
            <a:r>
              <a:rPr lang="da-DK" sz="1050" dirty="0">
                <a:latin typeface="Calibri" panose="020F0502020204030204" pitchFamily="34" charset="0"/>
                <a:cs typeface="Calibri" panose="020F0502020204030204" pitchFamily="34" charset="0"/>
              </a:rPr>
              <a:t>Som bestyrelsesmedlem vil jeg arbejde for at sikre og udvikle finansiering samt en solidarisk fordeling af midler, så medlemmernes arbejde med partnere i Syd styrkes. Jeg vil fremme strategisk og transparent medlemsinddragelse, bidrage til større synlighed af civilsamfundets resultater og styrke CISU som en relevant, ambitiøs og samlende medlemsorganisation.</a:t>
            </a:r>
          </a:p>
          <a:p>
            <a:endParaRPr lang="da-DK" sz="1050" dirty="0">
              <a:latin typeface="Calibri" panose="020F0502020204030204" pitchFamily="34" charset="0"/>
              <a:cs typeface="Calibri" panose="020F0502020204030204" pitchFamily="34" charset="0"/>
            </a:endParaRPr>
          </a:p>
          <a:p>
            <a:endParaRPr lang="da-DK" sz="1050" dirty="0">
              <a:latin typeface="Calibri" panose="020F0502020204030204" pitchFamily="34" charset="0"/>
              <a:cs typeface="Calibri" panose="020F0502020204030204" pitchFamily="34" charset="0"/>
            </a:endParaRPr>
          </a:p>
        </p:txBody>
      </p:sp>
      <p:sp>
        <p:nvSpPr>
          <p:cNvPr id="12" name="Titel 1">
            <a:hlinkClick r:id="rId2"/>
            <a:extLst>
              <a:ext uri="{FF2B5EF4-FFF2-40B4-BE49-F238E27FC236}">
                <a16:creationId xmlns:a16="http://schemas.microsoft.com/office/drawing/2014/main" id="{7E997283-2050-6B84-B878-5348FDF4ED43}"/>
              </a:ext>
            </a:extLst>
          </p:cNvPr>
          <p:cNvSpPr txBox="1">
            <a:spLocks/>
          </p:cNvSpPr>
          <p:nvPr/>
        </p:nvSpPr>
        <p:spPr>
          <a:xfrm>
            <a:off x="303506" y="6369052"/>
            <a:ext cx="2485413" cy="25112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da-DK" sz="1100" dirty="0"/>
              <a:t>LINKEDINPROFIL</a:t>
            </a:r>
          </a:p>
        </p:txBody>
      </p:sp>
      <p:pic>
        <p:nvPicPr>
          <p:cNvPr id="16" name="Billede 15" descr="Et billede, der indeholder tekst, Font/skrifttype, Grafik, grafisk design&#10;&#10;AI-genereret indhold kan være ukorrekt.">
            <a:extLst>
              <a:ext uri="{FF2B5EF4-FFF2-40B4-BE49-F238E27FC236}">
                <a16:creationId xmlns:a16="http://schemas.microsoft.com/office/drawing/2014/main" id="{717CC2CC-538A-E874-3AD0-56526EA0E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4695" y="6317413"/>
            <a:ext cx="1797953" cy="354404"/>
          </a:xfrm>
          <a:prstGeom prst="rect">
            <a:avLst/>
          </a:prstGeom>
        </p:spPr>
      </p:pic>
      <p:sp>
        <p:nvSpPr>
          <p:cNvPr id="5" name="Tekstfelt 4">
            <a:extLst>
              <a:ext uri="{FF2B5EF4-FFF2-40B4-BE49-F238E27FC236}">
                <a16:creationId xmlns:a16="http://schemas.microsoft.com/office/drawing/2014/main" id="{61E39EDB-30FF-8959-ED9C-620669295650}"/>
              </a:ext>
            </a:extLst>
          </p:cNvPr>
          <p:cNvSpPr txBox="1"/>
          <p:nvPr/>
        </p:nvSpPr>
        <p:spPr>
          <a:xfrm>
            <a:off x="0" y="3947612"/>
            <a:ext cx="1706880" cy="246221"/>
          </a:xfrm>
          <a:prstGeom prst="rect">
            <a:avLst/>
          </a:prstGeom>
          <a:noFill/>
        </p:spPr>
        <p:txBody>
          <a:bodyPr wrap="square" rtlCol="0">
            <a:spAutoFit/>
          </a:bodyPr>
          <a:lstStyle/>
          <a:p>
            <a:r>
              <a:rPr lang="da-DK" sz="1000" dirty="0">
                <a:solidFill>
                  <a:schemeClr val="bg1">
                    <a:lumMod val="65000"/>
                  </a:schemeClr>
                </a:solidFill>
              </a:rPr>
              <a:t>Foto: Jacob </a:t>
            </a:r>
            <a:r>
              <a:rPr lang="da-DK" sz="1000" dirty="0" err="1">
                <a:solidFill>
                  <a:schemeClr val="bg1">
                    <a:lumMod val="65000"/>
                  </a:schemeClr>
                </a:solidFill>
              </a:rPr>
              <a:t>Crawfurd</a:t>
            </a:r>
            <a:endParaRPr lang="da-DK" sz="1000" dirty="0">
              <a:solidFill>
                <a:schemeClr val="bg1">
                  <a:lumMod val="65000"/>
                </a:schemeClr>
              </a:solidFill>
            </a:endParaRPr>
          </a:p>
        </p:txBody>
      </p:sp>
      <p:sp>
        <p:nvSpPr>
          <p:cNvPr id="3" name="Title 1">
            <a:extLst>
              <a:ext uri="{FF2B5EF4-FFF2-40B4-BE49-F238E27FC236}">
                <a16:creationId xmlns:a16="http://schemas.microsoft.com/office/drawing/2014/main" id="{D80AD576-5C24-EA1C-1F34-6A88141407CA}"/>
              </a:ext>
            </a:extLst>
          </p:cNvPr>
          <p:cNvSpPr txBox="1">
            <a:spLocks/>
          </p:cNvSpPr>
          <p:nvPr/>
        </p:nvSpPr>
        <p:spPr>
          <a:xfrm>
            <a:off x="11905094" y="6493932"/>
            <a:ext cx="286906" cy="407890"/>
          </a:xfrm>
          <a:prstGeom prst="rect">
            <a:avLst/>
          </a:prstGeom>
        </p:spPr>
        <p:txBody>
          <a:bodyPr vert="horz" lIns="91440" tIns="45720" rIns="91440" bIns="45720" rtlCol="0" anchor="ctr">
            <a:normAutofit/>
          </a:bodyPr>
          <a:lstStyle>
            <a:lvl1pPr algn="l" defTabSz="914400" rtl="0" eaLnBrk="1" latinLnBrk="0" hangingPunct="1">
              <a:lnSpc>
                <a:spcPct val="70000"/>
              </a:lnSpc>
              <a:spcBef>
                <a:spcPct val="0"/>
              </a:spcBef>
              <a:buNone/>
              <a:defRPr sz="4400" b="1" kern="1200">
                <a:solidFill>
                  <a:srgbClr val="206C69"/>
                </a:solidFill>
                <a:latin typeface="Calibri" panose="020F0502020204030204" pitchFamily="34" charset="0"/>
                <a:ea typeface="Calibri" panose="020F0502020204030204" pitchFamily="34" charset="0"/>
                <a:cs typeface="Calibri" panose="020F0502020204030204" pitchFamily="34" charset="0"/>
              </a:defRPr>
            </a:lvl1pPr>
          </a:lstStyle>
          <a:p>
            <a:r>
              <a:rPr lang="en-US" sz="1200" dirty="0"/>
              <a:t>8</a:t>
            </a:r>
            <a:endParaRPr lang="en-US" sz="1200" dirty="0">
              <a:solidFill>
                <a:srgbClr val="9CAC3B"/>
              </a:solidFill>
            </a:endParaRPr>
          </a:p>
        </p:txBody>
      </p:sp>
      <p:pic>
        <p:nvPicPr>
          <p:cNvPr id="9" name="Billede 8">
            <a:extLst>
              <a:ext uri="{FF2B5EF4-FFF2-40B4-BE49-F238E27FC236}">
                <a16:creationId xmlns:a16="http://schemas.microsoft.com/office/drawing/2014/main" id="{32AC7F8B-B2A2-BC5C-8E67-CCB88121569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4799" t="3965" r="19456" b="42669"/>
          <a:stretch>
            <a:fillRect/>
          </a:stretch>
        </p:blipFill>
        <p:spPr>
          <a:xfrm flipH="1">
            <a:off x="1" y="-11860"/>
            <a:ext cx="3491344" cy="4227244"/>
          </a:xfrm>
          <a:prstGeom prst="rect">
            <a:avLst/>
          </a:prstGeom>
        </p:spPr>
      </p:pic>
    </p:spTree>
    <p:extLst>
      <p:ext uri="{BB962C8B-B14F-4D97-AF65-F5344CB8AC3E}">
        <p14:creationId xmlns:p14="http://schemas.microsoft.com/office/powerpoint/2010/main" val="2244243395"/>
      </p:ext>
    </p:extLst>
  </p:cSld>
  <p:clrMapOvr>
    <a:masterClrMapping/>
  </p:clrMapOvr>
</p:sld>
</file>

<file path=ppt/theme/theme1.xml><?xml version="1.0" encoding="utf-8"?>
<a:theme xmlns:a="http://schemas.openxmlformats.org/drawingml/2006/main" name="Mørk grø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st ppp CISU" id="{D071F964-6E4D-4A48-9502-40782EA70767}" vid="{B0BF01EA-79AA-4121-9C8D-84BE56CE8DF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F6A4EA8CD694A448AAF29FEB1A8F245" ma:contentTypeVersion="19" ma:contentTypeDescription="Opret et nyt dokument." ma:contentTypeScope="" ma:versionID="474f1ef26ca6fe656ab441211255eda4">
  <xsd:schema xmlns:xsd="http://www.w3.org/2001/XMLSchema" xmlns:xs="http://www.w3.org/2001/XMLSchema" xmlns:p="http://schemas.microsoft.com/office/2006/metadata/properties" xmlns:ns2="0a33e1fb-23dc-4222-ac46-473c6a01316b" xmlns:ns3="3b2effea-7677-426a-abfa-e08815e88a3e" targetNamespace="http://schemas.microsoft.com/office/2006/metadata/properties" ma:root="true" ma:fieldsID="1a372d689c6f8e7a019b9c64c2e0bb72" ns2:_="" ns3:_="">
    <xsd:import namespace="0a33e1fb-23dc-4222-ac46-473c6a01316b"/>
    <xsd:import namespace="3b2effea-7677-426a-abfa-e08815e88a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33e1fb-23dc-4222-ac46-473c6a0131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c9f317a3-9525-4bf5-b194-1869bb4e851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2effea-7677-426a-abfa-e08815e88a3e"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839cca5-46db-42bf-aa82-13451054610f}" ma:internalName="TaxCatchAll" ma:showField="CatchAllData" ma:web="3b2effea-7677-426a-abfa-e08815e88a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2effea-7677-426a-abfa-e08815e88a3e" xsi:nil="true"/>
    <lcf76f155ced4ddcb4097134ff3c332f xmlns="0a33e1fb-23dc-4222-ac46-473c6a01316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BA47D0-3A9A-4157-8A69-BFE4806521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33e1fb-23dc-4222-ac46-473c6a01316b"/>
    <ds:schemaRef ds:uri="3b2effea-7677-426a-abfa-e08815e88a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E47822-70A7-4DA8-A445-161AFA6D28BD}">
  <ds:schemaRefs>
    <ds:schemaRef ds:uri="http://schemas.microsoft.com/sharepoint/v3/contenttype/forms"/>
  </ds:schemaRefs>
</ds:datastoreItem>
</file>

<file path=customXml/itemProps3.xml><?xml version="1.0" encoding="utf-8"?>
<ds:datastoreItem xmlns:ds="http://schemas.openxmlformats.org/officeDocument/2006/customXml" ds:itemID="{40AE265F-7B36-4DC6-B8DE-D445358BA9AB}">
  <ds:schemaRefs>
    <ds:schemaRef ds:uri="http://schemas.microsoft.com/office/2006/documentManagement/types"/>
    <ds:schemaRef ds:uri="http://purl.org/dc/terms/"/>
    <ds:schemaRef ds:uri="http://purl.org/dc/dcmitype/"/>
    <ds:schemaRef ds:uri="http://schemas.microsoft.com/office/infopath/2007/PartnerControls"/>
    <ds:schemaRef ds:uri="0a33e1fb-23dc-4222-ac46-473c6a01316b"/>
    <ds:schemaRef ds:uri="http://schemas.openxmlformats.org/package/2006/metadata/core-properties"/>
    <ds:schemaRef ds:uri="http://purl.org/dc/elements/1.1/"/>
    <ds:schemaRef ds:uri="3b2effea-7677-426a-abfa-e08815e88a3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 Point Skabelon_CISU_2026</Template>
  <TotalTime>2038</TotalTime>
  <Words>2582</Words>
  <Application>Microsoft Office PowerPoint</Application>
  <PresentationFormat>Widescreen</PresentationFormat>
  <Paragraphs>182</Paragraphs>
  <Slides>8</Slides>
  <Notes>3</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8</vt:i4>
      </vt:variant>
    </vt:vector>
  </HeadingPairs>
  <TitlesOfParts>
    <vt:vector size="14" baseType="lpstr">
      <vt:lpstr>Aptos</vt:lpstr>
      <vt:lpstr>Arial</vt:lpstr>
      <vt:lpstr>Calibri</vt:lpstr>
      <vt:lpstr>Verdana</vt:lpstr>
      <vt:lpstr>Wingdings</vt:lpstr>
      <vt:lpstr>Mørk grøn</vt:lpstr>
      <vt:lpstr>Bilag 7: Opstillinger og valgliste til bestyrelsen</vt:lpstr>
      <vt:lpstr>BAGGRUND</vt:lpstr>
      <vt:lpstr>VALGLISTE</vt:lpstr>
      <vt:lpstr>OPSTILLING TIL BESTYRELSEN</vt:lpstr>
      <vt:lpstr>OPSTILLING TIL BESTYRELSEN</vt:lpstr>
      <vt:lpstr>OPSTILLING TIL BESTYRELSEN</vt:lpstr>
      <vt:lpstr>OPSTILLING TIL BESTYRELSEN</vt:lpstr>
      <vt:lpstr>OPSTILLING TIL BESTYRELSEN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Rikke Kragelund Matthews</dc:creator>
  <cp:lastModifiedBy>Helene Kannegaard</cp:lastModifiedBy>
  <cp:revision>2</cp:revision>
  <cp:lastPrinted>2026-03-26T14:22:05Z</cp:lastPrinted>
  <dcterms:created xsi:type="dcterms:W3CDTF">2026-01-23T10:30:11Z</dcterms:created>
  <dcterms:modified xsi:type="dcterms:W3CDTF">2026-04-07T07:52:58Z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0x010100DF6A4EA8CD694A448AAF29FEB1A8F245</vt:lpwstr>
  </property>
  <property fmtid="{D5CDD505-2E9C-101B-9397-08002B2CF9AE}" pid="3" name="MediaServiceImageTags">
    <vt:lpwstr/>
  </property>
</Properties>
</file>