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3"/>
  </p:notesMasterIdLst>
  <p:sldIdLst>
    <p:sldId id="256" r:id="rId5"/>
    <p:sldId id="267" r:id="rId6"/>
    <p:sldId id="291" r:id="rId7"/>
    <p:sldId id="276" r:id="rId8"/>
    <p:sldId id="277" r:id="rId9"/>
    <p:sldId id="273" r:id="rId10"/>
    <p:sldId id="280" r:id="rId11"/>
    <p:sldId id="278" r:id="rId12"/>
    <p:sldId id="282" r:id="rId13"/>
    <p:sldId id="279" r:id="rId14"/>
    <p:sldId id="281" r:id="rId15"/>
    <p:sldId id="272" r:id="rId16"/>
    <p:sldId id="285" r:id="rId17"/>
    <p:sldId id="286" r:id="rId18"/>
    <p:sldId id="287" r:id="rId19"/>
    <p:sldId id="288" r:id="rId20"/>
    <p:sldId id="289" r:id="rId21"/>
    <p:sldId id="290" r:id="rId2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C1AB5C-5F25-CF15-F3ED-AA87795B2B2D}" name="Nicolai Houe" initials="NH" userId="S::nho@cisu.dk::8538ca7a-ac1b-4e2a-86b6-2853ae206b3f" providerId="AD"/>
  <p188:author id="{E6594385-9BE6-E4E4-3B98-7E8E367E6530}" name="Helene Kannegaard" initials="HK" userId="S::hhk@cisu.dk::830e2a78-db99-46bd-b9e2-813a4cb3dce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CAC3A"/>
    <a:srgbClr val="206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3418A7-95BD-4C0A-8B85-7714DAAD1803}" v="327" dt="2026-03-10T13:26:24.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6" d="100"/>
          <a:sy n="116" d="100"/>
        </p:scale>
        <p:origin x="71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 Kannegaard" userId="830e2a78-db99-46bd-b9e2-813a4cb3dce2" providerId="ADAL" clId="{2988569A-5489-43F6-9B57-C951F2AAE13A}"/>
    <pc:docChg chg="undo redo custSel addSld delSld modSld sldOrd">
      <pc:chgData name="Helene Kannegaard" userId="830e2a78-db99-46bd-b9e2-813a4cb3dce2" providerId="ADAL" clId="{2988569A-5489-43F6-9B57-C951F2AAE13A}" dt="2026-03-10T13:26:25.766" v="20151" actId="20577"/>
      <pc:docMkLst>
        <pc:docMk/>
      </pc:docMkLst>
      <pc:sldChg chg="addSp delSp modSp mod">
        <pc:chgData name="Helene Kannegaard" userId="830e2a78-db99-46bd-b9e2-813a4cb3dce2" providerId="ADAL" clId="{2988569A-5489-43F6-9B57-C951F2AAE13A}" dt="2026-03-03T12:46:18.739" v="19185" actId="20577"/>
        <pc:sldMkLst>
          <pc:docMk/>
          <pc:sldMk cId="4292455675" sldId="256"/>
        </pc:sldMkLst>
        <pc:spChg chg="mod">
          <ac:chgData name="Helene Kannegaard" userId="830e2a78-db99-46bd-b9e2-813a4cb3dce2" providerId="ADAL" clId="{2988569A-5489-43F6-9B57-C951F2AAE13A}" dt="2026-03-02T09:47:44.431" v="13008" actId="20577"/>
          <ac:spMkLst>
            <pc:docMk/>
            <pc:sldMk cId="4292455675" sldId="256"/>
            <ac:spMk id="2" creationId="{F6DBA336-B19F-F6A1-B9A3-C383838FFC68}"/>
          </ac:spMkLst>
        </pc:spChg>
        <pc:spChg chg="mod">
          <ac:chgData name="Helene Kannegaard" userId="830e2a78-db99-46bd-b9e2-813a4cb3dce2" providerId="ADAL" clId="{2988569A-5489-43F6-9B57-C951F2AAE13A}" dt="2026-03-03T12:46:18.739" v="19185" actId="20577"/>
          <ac:spMkLst>
            <pc:docMk/>
            <pc:sldMk cId="4292455675" sldId="256"/>
            <ac:spMk id="6" creationId="{9095006E-5862-7A40-A8C4-C24AF132BFCD}"/>
          </ac:spMkLst>
        </pc:spChg>
        <pc:picChg chg="add mod">
          <ac:chgData name="Helene Kannegaard" userId="830e2a78-db99-46bd-b9e2-813a4cb3dce2" providerId="ADAL" clId="{2988569A-5489-43F6-9B57-C951F2AAE13A}" dt="2026-03-02T09:50:26.738" v="13096"/>
          <ac:picMkLst>
            <pc:docMk/>
            <pc:sldMk cId="4292455675" sldId="256"/>
            <ac:picMk id="1026" creationId="{85519ED0-9106-3856-CC52-60AB1AE120A8}"/>
          </ac:picMkLst>
        </pc:picChg>
      </pc:sldChg>
      <pc:sldChg chg="modSp new add del mod modCm">
        <pc:chgData name="Helene Kannegaard" userId="830e2a78-db99-46bd-b9e2-813a4cb3dce2" providerId="ADAL" clId="{2988569A-5489-43F6-9B57-C951F2AAE13A}" dt="2026-03-05T07:19:26.065" v="19950" actId="13926"/>
        <pc:sldMkLst>
          <pc:docMk/>
          <pc:sldMk cId="1713382844" sldId="267"/>
        </pc:sldMkLst>
        <pc:spChg chg="mod">
          <ac:chgData name="Helene Kannegaard" userId="830e2a78-db99-46bd-b9e2-813a4cb3dce2" providerId="ADAL" clId="{2988569A-5489-43F6-9B57-C951F2AAE13A}" dt="2026-03-03T12:46:33.097" v="19198" actId="6549"/>
          <ac:spMkLst>
            <pc:docMk/>
            <pc:sldMk cId="1713382844" sldId="267"/>
            <ac:spMk id="2" creationId="{72FD3B63-E15E-7958-D136-BFFCC4979C2A}"/>
          </ac:spMkLst>
        </pc:spChg>
        <pc:spChg chg="mod">
          <ac:chgData name="Helene Kannegaard" userId="830e2a78-db99-46bd-b9e2-813a4cb3dce2" providerId="ADAL" clId="{2988569A-5489-43F6-9B57-C951F2AAE13A}" dt="2026-03-05T07:19:26.065" v="19950" actId="13926"/>
          <ac:spMkLst>
            <pc:docMk/>
            <pc:sldMk cId="1713382844" sldId="267"/>
            <ac:spMk id="3" creationId="{7FAEA08C-8EE2-A9C2-762D-EC2E85C92CC9}"/>
          </ac:spMkLst>
        </pc:spChg>
        <pc:extLst>
          <p:ext xmlns:p="http://schemas.openxmlformats.org/presentationml/2006/main" uri="{D6D511B9-2390-475A-947B-AFAB55BFBCF1}">
            <pc226:cmChg xmlns:pc226="http://schemas.microsoft.com/office/powerpoint/2022/06/main/command" chg="mod">
              <pc226:chgData name="Helene Kannegaard" userId="830e2a78-db99-46bd-b9e2-813a4cb3dce2" providerId="ADAL" clId="{2988569A-5489-43F6-9B57-C951F2AAE13A}" dt="2026-03-03T12:52:10.913" v="19505" actId="20577"/>
              <pc2:cmMkLst xmlns:pc2="http://schemas.microsoft.com/office/powerpoint/2019/9/main/command">
                <pc:docMk/>
                <pc:sldMk cId="1713382844" sldId="267"/>
                <pc2:cmMk id="{901567CA-5790-4749-ABFB-79F4C09A9B62}"/>
              </pc2:cmMkLst>
            </pc226:cmChg>
            <pc226:cmChg xmlns:pc226="http://schemas.microsoft.com/office/powerpoint/2022/06/main/command" chg="mod">
              <pc226:chgData name="Helene Kannegaard" userId="830e2a78-db99-46bd-b9e2-813a4cb3dce2" providerId="ADAL" clId="{2988569A-5489-43F6-9B57-C951F2AAE13A}" dt="2026-03-02T09:55:00.640" v="13162" actId="20577"/>
              <pc2:cmMkLst xmlns:pc2="http://schemas.microsoft.com/office/powerpoint/2019/9/main/command">
                <pc:docMk/>
                <pc:sldMk cId="1713382844" sldId="267"/>
                <pc2:cmMk id="{0674B3D5-89C3-4676-B3DF-34B3EB3096AE}"/>
              </pc2:cmMkLst>
            </pc226:cmChg>
          </p:ext>
        </pc:extLst>
      </pc:sldChg>
      <pc:sldChg chg="modSp add mod">
        <pc:chgData name="Helene Kannegaard" userId="830e2a78-db99-46bd-b9e2-813a4cb3dce2" providerId="ADAL" clId="{2988569A-5489-43F6-9B57-C951F2AAE13A}" dt="2026-03-03T07:28:28.333" v="17534" actId="20577"/>
        <pc:sldMkLst>
          <pc:docMk/>
          <pc:sldMk cId="891876288" sldId="272"/>
        </pc:sldMkLst>
        <pc:spChg chg="mod">
          <ac:chgData name="Helene Kannegaard" userId="830e2a78-db99-46bd-b9e2-813a4cb3dce2" providerId="ADAL" clId="{2988569A-5489-43F6-9B57-C951F2AAE13A}" dt="2026-02-27T11:38:32.531" v="12323" actId="108"/>
          <ac:spMkLst>
            <pc:docMk/>
            <pc:sldMk cId="891876288" sldId="272"/>
            <ac:spMk id="2" creationId="{B1C2C6F4-B7D7-BC2A-CB56-1D7B0DFAD833}"/>
          </ac:spMkLst>
        </pc:spChg>
        <pc:spChg chg="mod">
          <ac:chgData name="Helene Kannegaard" userId="830e2a78-db99-46bd-b9e2-813a4cb3dce2" providerId="ADAL" clId="{2988569A-5489-43F6-9B57-C951F2AAE13A}" dt="2026-03-02T12:32:19.804" v="15677" actId="113"/>
          <ac:spMkLst>
            <pc:docMk/>
            <pc:sldMk cId="891876288" sldId="272"/>
            <ac:spMk id="3" creationId="{0824E9D2-8167-E70A-A117-490D7C8FED33}"/>
          </ac:spMkLst>
        </pc:spChg>
        <pc:spChg chg="mod">
          <ac:chgData name="Helene Kannegaard" userId="830e2a78-db99-46bd-b9e2-813a4cb3dce2" providerId="ADAL" clId="{2988569A-5489-43F6-9B57-C951F2AAE13A}" dt="2026-03-03T07:28:28.333" v="17534" actId="20577"/>
          <ac:spMkLst>
            <pc:docMk/>
            <pc:sldMk cId="891876288" sldId="272"/>
            <ac:spMk id="4" creationId="{CAD274A0-ECA4-896E-1B96-738BD67B948F}"/>
          </ac:spMkLst>
        </pc:spChg>
        <pc:spChg chg="mod">
          <ac:chgData name="Helene Kannegaard" userId="830e2a78-db99-46bd-b9e2-813a4cb3dce2" providerId="ADAL" clId="{2988569A-5489-43F6-9B57-C951F2AAE13A}" dt="2026-02-27T07:59:38.546" v="12298" actId="1076"/>
          <ac:spMkLst>
            <pc:docMk/>
            <pc:sldMk cId="891876288" sldId="272"/>
            <ac:spMk id="5" creationId="{0D58A546-CCB0-31DD-87CC-D027778D155A}"/>
          </ac:spMkLst>
        </pc:spChg>
      </pc:sldChg>
      <pc:sldChg chg="modSp new mod ord modCm">
        <pc:chgData name="Helene Kannegaard" userId="830e2a78-db99-46bd-b9e2-813a4cb3dce2" providerId="ADAL" clId="{2988569A-5489-43F6-9B57-C951F2AAE13A}" dt="2026-03-05T07:21:19.005" v="19987" actId="20577"/>
        <pc:sldMkLst>
          <pc:docMk/>
          <pc:sldMk cId="925996725" sldId="273"/>
        </pc:sldMkLst>
        <pc:spChg chg="mod">
          <ac:chgData name="Helene Kannegaard" userId="830e2a78-db99-46bd-b9e2-813a4cb3dce2" providerId="ADAL" clId="{2988569A-5489-43F6-9B57-C951F2AAE13A}" dt="2026-03-02T10:40:24.786" v="13941" actId="20577"/>
          <ac:spMkLst>
            <pc:docMk/>
            <pc:sldMk cId="925996725" sldId="273"/>
            <ac:spMk id="2" creationId="{1F5916BC-8481-C782-4EBA-720C139F298A}"/>
          </ac:spMkLst>
        </pc:spChg>
        <pc:spChg chg="mod">
          <ac:chgData name="Helene Kannegaard" userId="830e2a78-db99-46bd-b9e2-813a4cb3dce2" providerId="ADAL" clId="{2988569A-5489-43F6-9B57-C951F2AAE13A}" dt="2026-03-05T07:21:19.005" v="19987" actId="20577"/>
          <ac:spMkLst>
            <pc:docMk/>
            <pc:sldMk cId="925996725" sldId="273"/>
            <ac:spMk id="3" creationId="{08DB7598-6092-B57C-A2FE-E968CBED76C6}"/>
          </ac:spMkLst>
        </pc:spChg>
        <pc:extLst>
          <p:ext xmlns:p="http://schemas.openxmlformats.org/presentationml/2006/main" uri="{D6D511B9-2390-475A-947B-AFAB55BFBCF1}">
            <pc226:cmChg xmlns:pc226="http://schemas.microsoft.com/office/powerpoint/2022/06/main/command" chg="mod">
              <pc226:chgData name="Helene Kannegaard" userId="830e2a78-db99-46bd-b9e2-813a4cb3dce2" providerId="ADAL" clId="{2988569A-5489-43F6-9B57-C951F2AAE13A}" dt="2026-03-05T07:20:55.989" v="19974" actId="20577"/>
              <pc2:cmMkLst xmlns:pc2="http://schemas.microsoft.com/office/powerpoint/2019/9/main/command">
                <pc:docMk/>
                <pc:sldMk cId="925996725" sldId="273"/>
                <pc2:cmMk id="{A5451FED-0B99-455D-8A46-5949DA23B5B5}"/>
              </pc2:cmMkLst>
            </pc226:cmChg>
          </p:ext>
        </pc:extLst>
      </pc:sldChg>
      <pc:sldChg chg="modSp new mod">
        <pc:chgData name="Helene Kannegaard" userId="830e2a78-db99-46bd-b9e2-813a4cb3dce2" providerId="ADAL" clId="{2988569A-5489-43F6-9B57-C951F2AAE13A}" dt="2026-03-10T13:25:41.460" v="20111" actId="6549"/>
        <pc:sldMkLst>
          <pc:docMk/>
          <pc:sldMk cId="2760037999" sldId="276"/>
        </pc:sldMkLst>
        <pc:spChg chg="mod">
          <ac:chgData name="Helene Kannegaard" userId="830e2a78-db99-46bd-b9e2-813a4cb3dce2" providerId="ADAL" clId="{2988569A-5489-43F6-9B57-C951F2AAE13A}" dt="2026-03-02T09:37:16.407" v="12732"/>
          <ac:spMkLst>
            <pc:docMk/>
            <pc:sldMk cId="2760037999" sldId="276"/>
            <ac:spMk id="2" creationId="{B5A11027-5C89-3680-7520-A41619D54BDA}"/>
          </ac:spMkLst>
        </pc:spChg>
        <pc:spChg chg="mod">
          <ac:chgData name="Helene Kannegaard" userId="830e2a78-db99-46bd-b9e2-813a4cb3dce2" providerId="ADAL" clId="{2988569A-5489-43F6-9B57-C951F2AAE13A}" dt="2026-03-10T13:25:41.460" v="20111" actId="6549"/>
          <ac:spMkLst>
            <pc:docMk/>
            <pc:sldMk cId="2760037999" sldId="276"/>
            <ac:spMk id="3" creationId="{FD77C3F9-7826-F3AC-5123-689B97311EED}"/>
          </ac:spMkLst>
        </pc:spChg>
      </pc:sldChg>
      <pc:sldChg chg="modSp add mod modCm">
        <pc:chgData name="Helene Kannegaard" userId="830e2a78-db99-46bd-b9e2-813a4cb3dce2" providerId="ADAL" clId="{2988569A-5489-43F6-9B57-C951F2AAE13A}" dt="2026-03-03T12:01:29.664" v="18744" actId="20577"/>
        <pc:sldMkLst>
          <pc:docMk/>
          <pc:sldMk cId="1055243767" sldId="277"/>
        </pc:sldMkLst>
        <pc:spChg chg="mod">
          <ac:chgData name="Helene Kannegaard" userId="830e2a78-db99-46bd-b9e2-813a4cb3dce2" providerId="ADAL" clId="{2988569A-5489-43F6-9B57-C951F2AAE13A}" dt="2026-03-02T09:37:21.725" v="12733"/>
          <ac:spMkLst>
            <pc:docMk/>
            <pc:sldMk cId="1055243767" sldId="277"/>
            <ac:spMk id="2" creationId="{8068AD2E-39B4-EE8F-6559-4EE72EE9B01F}"/>
          </ac:spMkLst>
        </pc:spChg>
        <pc:spChg chg="mod">
          <ac:chgData name="Helene Kannegaard" userId="830e2a78-db99-46bd-b9e2-813a4cb3dce2" providerId="ADAL" clId="{2988569A-5489-43F6-9B57-C951F2AAE13A}" dt="2026-03-03T12:01:29.664" v="18744" actId="20577"/>
          <ac:spMkLst>
            <pc:docMk/>
            <pc:sldMk cId="1055243767" sldId="277"/>
            <ac:spMk id="3" creationId="{B5BDA1B7-BD0F-54DB-41E4-672CAB588FAE}"/>
          </ac:spMkLst>
        </pc:spChg>
        <pc:extLst>
          <p:ext xmlns:p="http://schemas.openxmlformats.org/presentationml/2006/main" uri="{D6D511B9-2390-475A-947B-AFAB55BFBCF1}">
            <pc226:cmChg xmlns:pc226="http://schemas.microsoft.com/office/powerpoint/2022/06/main/command" chg="mod">
              <pc226:chgData name="Helene Kannegaard" userId="830e2a78-db99-46bd-b9e2-813a4cb3dce2" providerId="ADAL" clId="{2988569A-5489-43F6-9B57-C951F2AAE13A}" dt="2026-03-03T12:00:43.109" v="18713" actId="20577"/>
              <pc2:cmMkLst xmlns:pc2="http://schemas.microsoft.com/office/powerpoint/2019/9/main/command">
                <pc:docMk/>
                <pc:sldMk cId="1055243767" sldId="277"/>
                <pc2:cmMk id="{9366AAFE-8DE2-49EA-AE25-D964D255276B}"/>
              </pc2:cmMkLst>
            </pc226:cmChg>
          </p:ext>
        </pc:extLst>
      </pc:sldChg>
      <pc:sldChg chg="modSp add mod">
        <pc:chgData name="Helene Kannegaard" userId="830e2a78-db99-46bd-b9e2-813a4cb3dce2" providerId="ADAL" clId="{2988569A-5489-43F6-9B57-C951F2AAE13A}" dt="2026-03-02T10:56:48.003" v="14361" actId="114"/>
        <pc:sldMkLst>
          <pc:docMk/>
          <pc:sldMk cId="2341081863" sldId="278"/>
        </pc:sldMkLst>
        <pc:spChg chg="mod">
          <ac:chgData name="Helene Kannegaard" userId="830e2a78-db99-46bd-b9e2-813a4cb3dce2" providerId="ADAL" clId="{2988569A-5489-43F6-9B57-C951F2AAE13A}" dt="2026-03-02T10:55:01.551" v="14326" actId="6549"/>
          <ac:spMkLst>
            <pc:docMk/>
            <pc:sldMk cId="2341081863" sldId="278"/>
            <ac:spMk id="2" creationId="{BB49BE03-06B6-3D7A-E972-24CF9E180FAF}"/>
          </ac:spMkLst>
        </pc:spChg>
        <pc:spChg chg="mod">
          <ac:chgData name="Helene Kannegaard" userId="830e2a78-db99-46bd-b9e2-813a4cb3dce2" providerId="ADAL" clId="{2988569A-5489-43F6-9B57-C951F2AAE13A}" dt="2026-03-02T10:56:48.003" v="14361" actId="114"/>
          <ac:spMkLst>
            <pc:docMk/>
            <pc:sldMk cId="2341081863" sldId="278"/>
            <ac:spMk id="3" creationId="{00AB64A9-E209-4EB8-F139-8950339B02A1}"/>
          </ac:spMkLst>
        </pc:spChg>
      </pc:sldChg>
      <pc:sldChg chg="modSp new mod">
        <pc:chgData name="Helene Kannegaard" userId="830e2a78-db99-46bd-b9e2-813a4cb3dce2" providerId="ADAL" clId="{2988569A-5489-43F6-9B57-C951F2AAE13A}" dt="2026-03-03T09:26:09.842" v="18192" actId="113"/>
        <pc:sldMkLst>
          <pc:docMk/>
          <pc:sldMk cId="20998051" sldId="279"/>
        </pc:sldMkLst>
        <pc:spChg chg="mod">
          <ac:chgData name="Helene Kannegaard" userId="830e2a78-db99-46bd-b9e2-813a4cb3dce2" providerId="ADAL" clId="{2988569A-5489-43F6-9B57-C951F2AAE13A}" dt="2026-02-26T15:02:29.431" v="11869"/>
          <ac:spMkLst>
            <pc:docMk/>
            <pc:sldMk cId="20998051" sldId="279"/>
            <ac:spMk id="2" creationId="{0C199322-2D10-59D0-76D2-B4B5D384A767}"/>
          </ac:spMkLst>
        </pc:spChg>
        <pc:spChg chg="mod">
          <ac:chgData name="Helene Kannegaard" userId="830e2a78-db99-46bd-b9e2-813a4cb3dce2" providerId="ADAL" clId="{2988569A-5489-43F6-9B57-C951F2AAE13A}" dt="2026-03-03T09:26:09.842" v="18192" actId="113"/>
          <ac:spMkLst>
            <pc:docMk/>
            <pc:sldMk cId="20998051" sldId="279"/>
            <ac:spMk id="3" creationId="{25146AB5-8EAB-4C94-9A0E-ABF31CD52685}"/>
          </ac:spMkLst>
        </pc:spChg>
        <pc:spChg chg="mod">
          <ac:chgData name="Helene Kannegaard" userId="830e2a78-db99-46bd-b9e2-813a4cb3dce2" providerId="ADAL" clId="{2988569A-5489-43F6-9B57-C951F2AAE13A}" dt="2026-03-02T11:02:47.196" v="14653" actId="20577"/>
          <ac:spMkLst>
            <pc:docMk/>
            <pc:sldMk cId="20998051" sldId="279"/>
            <ac:spMk id="4" creationId="{CA63519A-E3F3-5D27-CE97-2AC5E720B7EF}"/>
          </ac:spMkLst>
        </pc:spChg>
        <pc:spChg chg="mod">
          <ac:chgData name="Helene Kannegaard" userId="830e2a78-db99-46bd-b9e2-813a4cb3dce2" providerId="ADAL" clId="{2988569A-5489-43F6-9B57-C951F2AAE13A}" dt="2026-02-27T11:43:54.395" v="12651"/>
          <ac:spMkLst>
            <pc:docMk/>
            <pc:sldMk cId="20998051" sldId="279"/>
            <ac:spMk id="5" creationId="{080A0E5E-7682-BAAB-95DC-2BB3B6DC070B}"/>
          </ac:spMkLst>
        </pc:spChg>
      </pc:sldChg>
      <pc:sldChg chg="modSp add mod">
        <pc:chgData name="Helene Kannegaard" userId="830e2a78-db99-46bd-b9e2-813a4cb3dce2" providerId="ADAL" clId="{2988569A-5489-43F6-9B57-C951F2AAE13A}" dt="2026-03-02T10:56:55.277" v="14362" actId="6549"/>
        <pc:sldMkLst>
          <pc:docMk/>
          <pc:sldMk cId="1621405972" sldId="280"/>
        </pc:sldMkLst>
        <pc:spChg chg="mod">
          <ac:chgData name="Helene Kannegaard" userId="830e2a78-db99-46bd-b9e2-813a4cb3dce2" providerId="ADAL" clId="{2988569A-5489-43F6-9B57-C951F2AAE13A}" dt="2026-03-02T09:37:32.294" v="12737" actId="20577"/>
          <ac:spMkLst>
            <pc:docMk/>
            <pc:sldMk cId="1621405972" sldId="280"/>
            <ac:spMk id="2" creationId="{4302E660-0DA0-DE21-CF6C-AD2E66E0CF04}"/>
          </ac:spMkLst>
        </pc:spChg>
        <pc:spChg chg="mod">
          <ac:chgData name="Helene Kannegaard" userId="830e2a78-db99-46bd-b9e2-813a4cb3dce2" providerId="ADAL" clId="{2988569A-5489-43F6-9B57-C951F2AAE13A}" dt="2026-03-02T10:56:55.277" v="14362" actId="6549"/>
          <ac:spMkLst>
            <pc:docMk/>
            <pc:sldMk cId="1621405972" sldId="280"/>
            <ac:spMk id="3" creationId="{195DBD85-2FED-59B0-1CF5-BAC9C6D77E50}"/>
          </ac:spMkLst>
        </pc:spChg>
      </pc:sldChg>
      <pc:sldChg chg="modSp new mod">
        <pc:chgData name="Helene Kannegaard" userId="830e2a78-db99-46bd-b9e2-813a4cb3dce2" providerId="ADAL" clId="{2988569A-5489-43F6-9B57-C951F2AAE13A}" dt="2026-03-03T09:41:37.050" v="18210" actId="400"/>
        <pc:sldMkLst>
          <pc:docMk/>
          <pc:sldMk cId="2697298692" sldId="281"/>
        </pc:sldMkLst>
        <pc:spChg chg="mod">
          <ac:chgData name="Helene Kannegaard" userId="830e2a78-db99-46bd-b9e2-813a4cb3dce2" providerId="ADAL" clId="{2988569A-5489-43F6-9B57-C951F2AAE13A}" dt="2026-02-26T14:58:50.402" v="11783" actId="20577"/>
          <ac:spMkLst>
            <pc:docMk/>
            <pc:sldMk cId="2697298692" sldId="281"/>
            <ac:spMk id="2" creationId="{AF799F80-338F-5C8A-0E1A-1BB4293B43E3}"/>
          </ac:spMkLst>
        </pc:spChg>
        <pc:spChg chg="mod">
          <ac:chgData name="Helene Kannegaard" userId="830e2a78-db99-46bd-b9e2-813a4cb3dce2" providerId="ADAL" clId="{2988569A-5489-43F6-9B57-C951F2AAE13A}" dt="2026-03-03T09:41:37.050" v="18210" actId="400"/>
          <ac:spMkLst>
            <pc:docMk/>
            <pc:sldMk cId="2697298692" sldId="281"/>
            <ac:spMk id="3" creationId="{757F022C-0657-D0F3-CEC4-81F461B74C59}"/>
          </ac:spMkLst>
        </pc:spChg>
        <pc:spChg chg="mod">
          <ac:chgData name="Helene Kannegaard" userId="830e2a78-db99-46bd-b9e2-813a4cb3dce2" providerId="ADAL" clId="{2988569A-5489-43F6-9B57-C951F2AAE13A}" dt="2026-03-02T12:30:02.195" v="15495" actId="20577"/>
          <ac:spMkLst>
            <pc:docMk/>
            <pc:sldMk cId="2697298692" sldId="281"/>
            <ac:spMk id="4" creationId="{03F7F92C-3C1F-E62D-6946-7A40BB24CC2B}"/>
          </ac:spMkLst>
        </pc:spChg>
        <pc:spChg chg="mod">
          <ac:chgData name="Helene Kannegaard" userId="830e2a78-db99-46bd-b9e2-813a4cb3dce2" providerId="ADAL" clId="{2988569A-5489-43F6-9B57-C951F2AAE13A}" dt="2026-02-27T07:51:13.965" v="11938" actId="6549"/>
          <ac:spMkLst>
            <pc:docMk/>
            <pc:sldMk cId="2697298692" sldId="281"/>
            <ac:spMk id="5" creationId="{7DF468F9-D92E-A0FE-A658-CB9029F01E80}"/>
          </ac:spMkLst>
        </pc:spChg>
      </pc:sldChg>
      <pc:sldChg chg="modSp new mod ord">
        <pc:chgData name="Helene Kannegaard" userId="830e2a78-db99-46bd-b9e2-813a4cb3dce2" providerId="ADAL" clId="{2988569A-5489-43F6-9B57-C951F2AAE13A}" dt="2026-03-03T12:44:25.169" v="19015"/>
        <pc:sldMkLst>
          <pc:docMk/>
          <pc:sldMk cId="886259130" sldId="282"/>
        </pc:sldMkLst>
        <pc:spChg chg="mod">
          <ac:chgData name="Helene Kannegaard" userId="830e2a78-db99-46bd-b9e2-813a4cb3dce2" providerId="ADAL" clId="{2988569A-5489-43F6-9B57-C951F2AAE13A}" dt="2026-03-02T12:15:18.756" v="14712" actId="20577"/>
          <ac:spMkLst>
            <pc:docMk/>
            <pc:sldMk cId="886259130" sldId="282"/>
            <ac:spMk id="2" creationId="{6E5CB782-BF9D-F62B-37BF-041BECA8F78A}"/>
          </ac:spMkLst>
        </pc:spChg>
        <pc:spChg chg="mod">
          <ac:chgData name="Helene Kannegaard" userId="830e2a78-db99-46bd-b9e2-813a4cb3dce2" providerId="ADAL" clId="{2988569A-5489-43F6-9B57-C951F2AAE13A}" dt="2026-03-03T12:33:08.007" v="18877" actId="6549"/>
          <ac:spMkLst>
            <pc:docMk/>
            <pc:sldMk cId="886259130" sldId="282"/>
            <ac:spMk id="3" creationId="{E6681013-C930-975C-7AEA-4E882A48031E}"/>
          </ac:spMkLst>
        </pc:spChg>
      </pc:sldChg>
      <pc:sldChg chg="delSp modSp new mod">
        <pc:chgData name="Helene Kannegaard" userId="830e2a78-db99-46bd-b9e2-813a4cb3dce2" providerId="ADAL" clId="{2988569A-5489-43F6-9B57-C951F2AAE13A}" dt="2026-03-03T13:01:52.907" v="19892" actId="12"/>
        <pc:sldMkLst>
          <pc:docMk/>
          <pc:sldMk cId="1122493603" sldId="285"/>
        </pc:sldMkLst>
        <pc:spChg chg="mod">
          <ac:chgData name="Helene Kannegaard" userId="830e2a78-db99-46bd-b9e2-813a4cb3dce2" providerId="ADAL" clId="{2988569A-5489-43F6-9B57-C951F2AAE13A}" dt="2026-03-03T09:10:05.700" v="18048" actId="20577"/>
          <ac:spMkLst>
            <pc:docMk/>
            <pc:sldMk cId="1122493603" sldId="285"/>
            <ac:spMk id="2" creationId="{078EF683-E9C7-3D0D-5743-6C30FF59961E}"/>
          </ac:spMkLst>
        </pc:spChg>
        <pc:spChg chg="mod">
          <ac:chgData name="Helene Kannegaard" userId="830e2a78-db99-46bd-b9e2-813a4cb3dce2" providerId="ADAL" clId="{2988569A-5489-43F6-9B57-C951F2AAE13A}" dt="2026-03-03T13:01:52.907" v="19892" actId="12"/>
          <ac:spMkLst>
            <pc:docMk/>
            <pc:sldMk cId="1122493603" sldId="285"/>
            <ac:spMk id="3" creationId="{B444AE4C-0D5F-4F40-757D-CE8A9DA4ED41}"/>
          </ac:spMkLst>
        </pc:spChg>
        <pc:spChg chg="mod">
          <ac:chgData name="Helene Kannegaard" userId="830e2a78-db99-46bd-b9e2-813a4cb3dce2" providerId="ADAL" clId="{2988569A-5489-43F6-9B57-C951F2AAE13A}" dt="2026-03-03T12:58:42.953" v="19770" actId="20577"/>
          <ac:spMkLst>
            <pc:docMk/>
            <pc:sldMk cId="1122493603" sldId="285"/>
            <ac:spMk id="4" creationId="{77220B39-9CE3-4B26-3C04-8A99B43E01EF}"/>
          </ac:spMkLst>
        </pc:spChg>
      </pc:sldChg>
      <pc:sldChg chg="modSp add mod">
        <pc:chgData name="Helene Kannegaard" userId="830e2a78-db99-46bd-b9e2-813a4cb3dce2" providerId="ADAL" clId="{2988569A-5489-43F6-9B57-C951F2AAE13A}" dt="2026-03-10T13:26:07.180" v="20145" actId="20577"/>
        <pc:sldMkLst>
          <pc:docMk/>
          <pc:sldMk cId="743584708" sldId="286"/>
        </pc:sldMkLst>
        <pc:spChg chg="mod">
          <ac:chgData name="Helene Kannegaard" userId="830e2a78-db99-46bd-b9e2-813a4cb3dce2" providerId="ADAL" clId="{2988569A-5489-43F6-9B57-C951F2AAE13A}" dt="2026-03-10T13:26:07.180" v="20145" actId="20577"/>
          <ac:spMkLst>
            <pc:docMk/>
            <pc:sldMk cId="743584708" sldId="286"/>
            <ac:spMk id="3" creationId="{996408BE-1890-5CF6-6689-0F4FB4613CFF}"/>
          </ac:spMkLst>
        </pc:spChg>
        <pc:spChg chg="mod">
          <ac:chgData name="Helene Kannegaard" userId="830e2a78-db99-46bd-b9e2-813a4cb3dce2" providerId="ADAL" clId="{2988569A-5489-43F6-9B57-C951F2AAE13A}" dt="2026-03-03T13:04:05.413" v="19924" actId="20577"/>
          <ac:spMkLst>
            <pc:docMk/>
            <pc:sldMk cId="743584708" sldId="286"/>
            <ac:spMk id="4" creationId="{E153123A-E081-AD31-9BEA-54E9035C2741}"/>
          </ac:spMkLst>
        </pc:spChg>
      </pc:sldChg>
      <pc:sldChg chg="modSp add mod">
        <pc:chgData name="Helene Kannegaard" userId="830e2a78-db99-46bd-b9e2-813a4cb3dce2" providerId="ADAL" clId="{2988569A-5489-43F6-9B57-C951F2AAE13A}" dt="2026-03-10T13:26:13.450" v="20146"/>
        <pc:sldMkLst>
          <pc:docMk/>
          <pc:sldMk cId="2009520894" sldId="287"/>
        </pc:sldMkLst>
        <pc:spChg chg="mod">
          <ac:chgData name="Helene Kannegaard" userId="830e2a78-db99-46bd-b9e2-813a4cb3dce2" providerId="ADAL" clId="{2988569A-5489-43F6-9B57-C951F2AAE13A}" dt="2026-03-10T13:26:13.450" v="20146"/>
          <ac:spMkLst>
            <pc:docMk/>
            <pc:sldMk cId="2009520894" sldId="287"/>
            <ac:spMk id="3" creationId="{7779566B-87E1-29C3-0727-8185830A5410}"/>
          </ac:spMkLst>
        </pc:spChg>
        <pc:spChg chg="mod">
          <ac:chgData name="Helene Kannegaard" userId="830e2a78-db99-46bd-b9e2-813a4cb3dce2" providerId="ADAL" clId="{2988569A-5489-43F6-9B57-C951F2AAE13A}" dt="2026-03-03T13:04:24.747" v="19929" actId="1076"/>
          <ac:spMkLst>
            <pc:docMk/>
            <pc:sldMk cId="2009520894" sldId="287"/>
            <ac:spMk id="4" creationId="{36F88FD3-BC03-D346-FECD-FDD1976CE8FC}"/>
          </ac:spMkLst>
        </pc:spChg>
      </pc:sldChg>
      <pc:sldChg chg="modSp add del mod">
        <pc:chgData name="Helene Kannegaard" userId="830e2a78-db99-46bd-b9e2-813a4cb3dce2" providerId="ADAL" clId="{2988569A-5489-43F6-9B57-C951F2AAE13A}" dt="2026-03-10T13:26:16.241" v="20147"/>
        <pc:sldMkLst>
          <pc:docMk/>
          <pc:sldMk cId="1358252622" sldId="288"/>
        </pc:sldMkLst>
        <pc:spChg chg="mod">
          <ac:chgData name="Helene Kannegaard" userId="830e2a78-db99-46bd-b9e2-813a4cb3dce2" providerId="ADAL" clId="{2988569A-5489-43F6-9B57-C951F2AAE13A}" dt="2026-03-10T13:26:16.241" v="20147"/>
          <ac:spMkLst>
            <pc:docMk/>
            <pc:sldMk cId="1358252622" sldId="288"/>
            <ac:spMk id="3" creationId="{82251A7A-F520-C74D-C490-AFA37E82BDB8}"/>
          </ac:spMkLst>
        </pc:spChg>
        <pc:spChg chg="mod">
          <ac:chgData name="Helene Kannegaard" userId="830e2a78-db99-46bd-b9e2-813a4cb3dce2" providerId="ADAL" clId="{2988569A-5489-43F6-9B57-C951F2AAE13A}" dt="2026-03-03T13:04:34.110" v="19935" actId="20577"/>
          <ac:spMkLst>
            <pc:docMk/>
            <pc:sldMk cId="1358252622" sldId="288"/>
            <ac:spMk id="4" creationId="{2E1BF363-37D8-DA88-22C7-3F8E46D49076}"/>
          </ac:spMkLst>
        </pc:spChg>
      </pc:sldChg>
      <pc:sldChg chg="modSp add mod">
        <pc:chgData name="Helene Kannegaard" userId="830e2a78-db99-46bd-b9e2-813a4cb3dce2" providerId="ADAL" clId="{2988569A-5489-43F6-9B57-C951F2AAE13A}" dt="2026-03-10T13:26:21.103" v="20149" actId="20577"/>
        <pc:sldMkLst>
          <pc:docMk/>
          <pc:sldMk cId="1465202044" sldId="289"/>
        </pc:sldMkLst>
        <pc:spChg chg="mod">
          <ac:chgData name="Helene Kannegaard" userId="830e2a78-db99-46bd-b9e2-813a4cb3dce2" providerId="ADAL" clId="{2988569A-5489-43F6-9B57-C951F2AAE13A}" dt="2026-03-10T13:26:21.103" v="20149" actId="20577"/>
          <ac:spMkLst>
            <pc:docMk/>
            <pc:sldMk cId="1465202044" sldId="289"/>
            <ac:spMk id="3" creationId="{9E0383CF-E614-8D94-4632-36F43DB12FFF}"/>
          </ac:spMkLst>
        </pc:spChg>
        <pc:spChg chg="mod">
          <ac:chgData name="Helene Kannegaard" userId="830e2a78-db99-46bd-b9e2-813a4cb3dce2" providerId="ADAL" clId="{2988569A-5489-43F6-9B57-C951F2AAE13A}" dt="2026-03-03T13:04:43.583" v="19941" actId="20577"/>
          <ac:spMkLst>
            <pc:docMk/>
            <pc:sldMk cId="1465202044" sldId="289"/>
            <ac:spMk id="4" creationId="{8C9C445D-A232-6424-52F0-BE8684E04657}"/>
          </ac:spMkLst>
        </pc:spChg>
      </pc:sldChg>
      <pc:sldChg chg="modSp add mod">
        <pc:chgData name="Helene Kannegaard" userId="830e2a78-db99-46bd-b9e2-813a4cb3dce2" providerId="ADAL" clId="{2988569A-5489-43F6-9B57-C951F2AAE13A}" dt="2026-03-10T13:26:25.766" v="20151" actId="20577"/>
        <pc:sldMkLst>
          <pc:docMk/>
          <pc:sldMk cId="1205871637" sldId="290"/>
        </pc:sldMkLst>
        <pc:spChg chg="mod">
          <ac:chgData name="Helene Kannegaard" userId="830e2a78-db99-46bd-b9e2-813a4cb3dce2" providerId="ADAL" clId="{2988569A-5489-43F6-9B57-C951F2AAE13A}" dt="2026-03-10T13:26:25.766" v="20151" actId="20577"/>
          <ac:spMkLst>
            <pc:docMk/>
            <pc:sldMk cId="1205871637" sldId="290"/>
            <ac:spMk id="3" creationId="{0A346859-994B-756C-80F6-852B8E927FB5}"/>
          </ac:spMkLst>
        </pc:spChg>
        <pc:spChg chg="mod">
          <ac:chgData name="Helene Kannegaard" userId="830e2a78-db99-46bd-b9e2-813a4cb3dce2" providerId="ADAL" clId="{2988569A-5489-43F6-9B57-C951F2AAE13A}" dt="2026-03-03T13:04:48.754" v="19949" actId="20577"/>
          <ac:spMkLst>
            <pc:docMk/>
            <pc:sldMk cId="1205871637" sldId="290"/>
            <ac:spMk id="4" creationId="{36EA07F9-64F6-970A-28E7-F6D001636A63}"/>
          </ac:spMkLst>
        </pc:spChg>
      </pc:sldChg>
      <pc:sldChg chg="modSp add mod modCm">
        <pc:chgData name="Helene Kannegaard" userId="830e2a78-db99-46bd-b9e2-813a4cb3dce2" providerId="ADAL" clId="{2988569A-5489-43F6-9B57-C951F2AAE13A}" dt="2026-03-03T13:02:13.626" v="19901" actId="20577"/>
        <pc:sldMkLst>
          <pc:docMk/>
          <pc:sldMk cId="448015964" sldId="291"/>
        </pc:sldMkLst>
        <pc:spChg chg="mod">
          <ac:chgData name="Helene Kannegaard" userId="830e2a78-db99-46bd-b9e2-813a4cb3dce2" providerId="ADAL" clId="{2988569A-5489-43F6-9B57-C951F2AAE13A}" dt="2026-03-03T12:42:00.688" v="19008" actId="14100"/>
          <ac:spMkLst>
            <pc:docMk/>
            <pc:sldMk cId="448015964" sldId="291"/>
            <ac:spMk id="2" creationId="{82D0E91B-DD32-F836-04B5-35AB28FD7D15}"/>
          </ac:spMkLst>
        </pc:spChg>
        <pc:spChg chg="mod">
          <ac:chgData name="Helene Kannegaard" userId="830e2a78-db99-46bd-b9e2-813a4cb3dce2" providerId="ADAL" clId="{2988569A-5489-43F6-9B57-C951F2AAE13A}" dt="2026-03-03T13:02:13.626" v="19901" actId="20577"/>
          <ac:spMkLst>
            <pc:docMk/>
            <pc:sldMk cId="448015964" sldId="291"/>
            <ac:spMk id="3" creationId="{E80FCA39-96D0-DF08-69D0-9FDF497C440E}"/>
          </ac:spMkLst>
        </pc:spChg>
        <pc:extLst>
          <p:ext xmlns:p="http://schemas.openxmlformats.org/presentationml/2006/main" uri="{D6D511B9-2390-475A-947B-AFAB55BFBCF1}">
            <pc226:cmChg xmlns:pc226="http://schemas.microsoft.com/office/powerpoint/2022/06/main/command" chg="mod">
              <pc226:chgData name="Helene Kannegaard" userId="830e2a78-db99-46bd-b9e2-813a4cb3dce2" providerId="ADAL" clId="{2988569A-5489-43F6-9B57-C951F2AAE13A}" dt="2026-03-03T13:02:13.626" v="19901" actId="20577"/>
              <pc2:cmMkLst xmlns:pc2="http://schemas.microsoft.com/office/powerpoint/2019/9/main/command">
                <pc:docMk/>
                <pc:sldMk cId="448015964" sldId="291"/>
                <pc2:cmMk id="{68E3A335-3E55-4841-877B-5C7EFF6A8EED}"/>
              </pc2:cmMkLst>
            </pc226:cmChg>
          </p:ext>
        </pc:extLst>
      </pc:sldChg>
    </pc:docChg>
  </pc:docChgLst>
  <pc:docChgLst>
    <pc:chgData name="Nicolai Houe" userId="8538ca7a-ac1b-4e2a-86b6-2853ae206b3f" providerId="ADAL" clId="{03B64BF7-9B5D-46F8-9561-A399E71C3A8A}"/>
    <pc:docChg chg="modSld">
      <pc:chgData name="Nicolai Houe" userId="8538ca7a-ac1b-4e2a-86b6-2853ae206b3f" providerId="ADAL" clId="{03B64BF7-9B5D-46F8-9561-A399E71C3A8A}" dt="2026-03-02T14:59:07.013" v="8" actId="20577"/>
      <pc:docMkLst>
        <pc:docMk/>
      </pc:docMkLst>
      <pc:sldChg chg="modSp mod">
        <pc:chgData name="Nicolai Houe" userId="8538ca7a-ac1b-4e2a-86b6-2853ae206b3f" providerId="ADAL" clId="{03B64BF7-9B5D-46F8-9561-A399E71C3A8A}" dt="2026-03-02T14:48:44.026" v="1" actId="20577"/>
        <pc:sldMkLst>
          <pc:docMk/>
          <pc:sldMk cId="925996725" sldId="273"/>
        </pc:sldMkLst>
        <pc:spChg chg="mod">
          <ac:chgData name="Nicolai Houe" userId="8538ca7a-ac1b-4e2a-86b6-2853ae206b3f" providerId="ADAL" clId="{03B64BF7-9B5D-46F8-9561-A399E71C3A8A}" dt="2026-03-02T14:48:44.026" v="1" actId="20577"/>
          <ac:spMkLst>
            <pc:docMk/>
            <pc:sldMk cId="925996725" sldId="273"/>
            <ac:spMk id="2" creationId="{1F5916BC-8481-C782-4EBA-720C139F298A}"/>
          </ac:spMkLst>
        </pc:spChg>
      </pc:sldChg>
      <pc:sldChg chg="modSp mod">
        <pc:chgData name="Nicolai Houe" userId="8538ca7a-ac1b-4e2a-86b6-2853ae206b3f" providerId="ADAL" clId="{03B64BF7-9B5D-46F8-9561-A399E71C3A8A}" dt="2026-03-02T14:54:57.303" v="5" actId="20577"/>
        <pc:sldMkLst>
          <pc:docMk/>
          <pc:sldMk cId="2341081863" sldId="278"/>
        </pc:sldMkLst>
        <pc:spChg chg="mod">
          <ac:chgData name="Nicolai Houe" userId="8538ca7a-ac1b-4e2a-86b6-2853ae206b3f" providerId="ADAL" clId="{03B64BF7-9B5D-46F8-9561-A399E71C3A8A}" dt="2026-03-02T14:54:57.303" v="5" actId="20577"/>
          <ac:spMkLst>
            <pc:docMk/>
            <pc:sldMk cId="2341081863" sldId="278"/>
            <ac:spMk id="3" creationId="{00AB64A9-E209-4EB8-F139-8950339B02A1}"/>
          </ac:spMkLst>
        </pc:spChg>
      </pc:sldChg>
      <pc:sldChg chg="modSp mod">
        <pc:chgData name="Nicolai Houe" userId="8538ca7a-ac1b-4e2a-86b6-2853ae206b3f" providerId="ADAL" clId="{03B64BF7-9B5D-46F8-9561-A399E71C3A8A}" dt="2026-03-02T14:59:07.013" v="8" actId="20577"/>
        <pc:sldMkLst>
          <pc:docMk/>
          <pc:sldMk cId="886259130" sldId="282"/>
        </pc:sldMkLst>
        <pc:spChg chg="mod">
          <ac:chgData name="Nicolai Houe" userId="8538ca7a-ac1b-4e2a-86b6-2853ae206b3f" providerId="ADAL" clId="{03B64BF7-9B5D-46F8-9561-A399E71C3A8A}" dt="2026-03-02T14:59:07.013" v="8" actId="20577"/>
          <ac:spMkLst>
            <pc:docMk/>
            <pc:sldMk cId="886259130" sldId="282"/>
            <ac:spMk id="3" creationId="{E6681013-C930-975C-7AEA-4E882A48031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77CC8-2BC8-4C40-90DF-89EA581DF620}" type="datetimeFigureOut">
              <a:rPr lang="da-DK" smtClean="0"/>
              <a:t>10-03-2026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DD5A7-FA9E-46AB-8A59-11202B56D28E}" type="slidenum">
              <a:rPr lang="da-DK" smtClean="0"/>
              <a:t>‹nr.›</a:t>
            </a:fld>
            <a:endParaRPr lang="da-DK"/>
          </a:p>
        </p:txBody>
      </p:sp>
    </p:spTree>
    <p:extLst>
      <p:ext uri="{BB962C8B-B14F-4D97-AF65-F5344CB8AC3E}">
        <p14:creationId xmlns:p14="http://schemas.microsoft.com/office/powerpoint/2010/main" val="240850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F4DD5A7-FA9E-46AB-8A59-11202B56D28E}" type="slidenum">
              <a:rPr lang="da-DK" smtClean="0"/>
              <a:t>2</a:t>
            </a:fld>
            <a:endParaRPr lang="da-DK"/>
          </a:p>
        </p:txBody>
      </p:sp>
    </p:spTree>
    <p:extLst>
      <p:ext uri="{BB962C8B-B14F-4D97-AF65-F5344CB8AC3E}">
        <p14:creationId xmlns:p14="http://schemas.microsoft.com/office/powerpoint/2010/main" val="28969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D46D2-0B0E-ADF8-0758-710D1FDD69E9}"/>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3103CE4-9703-BD98-45F9-31F8568AB10D}"/>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EB6DDD4-D56F-8A0F-4A2D-3EBA8927E36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B21DB6E0-BB4B-63C4-444D-1ACA3EEC7A44}"/>
              </a:ext>
            </a:extLst>
          </p:cNvPr>
          <p:cNvSpPr>
            <a:spLocks noGrp="1"/>
          </p:cNvSpPr>
          <p:nvPr>
            <p:ph type="sldNum" sz="quarter" idx="5"/>
          </p:nvPr>
        </p:nvSpPr>
        <p:spPr/>
        <p:txBody>
          <a:bodyPr/>
          <a:lstStyle/>
          <a:p>
            <a:fld id="{AF4DD5A7-FA9E-46AB-8A59-11202B56D28E}" type="slidenum">
              <a:rPr lang="da-DK" smtClean="0"/>
              <a:t>3</a:t>
            </a:fld>
            <a:endParaRPr lang="da-DK"/>
          </a:p>
        </p:txBody>
      </p:sp>
    </p:spTree>
    <p:extLst>
      <p:ext uri="{BB962C8B-B14F-4D97-AF65-F5344CB8AC3E}">
        <p14:creationId xmlns:p14="http://schemas.microsoft.com/office/powerpoint/2010/main" val="4104804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0921A-D765-5DEA-0396-E9CB0B8DBF37}"/>
              </a:ext>
            </a:extLst>
          </p:cNvPr>
          <p:cNvSpPr>
            <a:spLocks noGrp="1"/>
          </p:cNvSpPr>
          <p:nvPr>
            <p:ph type="ctrTitle" hasCustomPrompt="1"/>
          </p:nvPr>
        </p:nvSpPr>
        <p:spPr>
          <a:xfrm>
            <a:off x="3879273" y="595224"/>
            <a:ext cx="7636991" cy="3505721"/>
          </a:xfrm>
          <a:prstGeom prst="rect">
            <a:avLst/>
          </a:prstGeom>
        </p:spPr>
        <p:txBody>
          <a:bodyPr anchor="b">
            <a:normAutofit/>
          </a:bodyPr>
          <a:lstStyle>
            <a:lvl1pPr algn="l">
              <a:lnSpc>
                <a:spcPct val="90000"/>
              </a:lnSpc>
              <a:defRPr sz="5400" b="1" spc="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11" name="Pladsholder til billede 2">
            <a:extLst>
              <a:ext uri="{FF2B5EF4-FFF2-40B4-BE49-F238E27FC236}">
                <a16:creationId xmlns:a16="http://schemas.microsoft.com/office/drawing/2014/main" id="{0ABC6F7D-6C12-7112-72B6-530091DA915D}"/>
              </a:ext>
            </a:extLst>
          </p:cNvPr>
          <p:cNvSpPr>
            <a:spLocks noGrp="1"/>
          </p:cNvSpPr>
          <p:nvPr>
            <p:ph type="pic" idx="10"/>
          </p:nvPr>
        </p:nvSpPr>
        <p:spPr>
          <a:xfrm>
            <a:off x="0" y="0"/>
            <a:ext cx="349134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12" name="Pladsholder til dato 3">
            <a:extLst>
              <a:ext uri="{FF2B5EF4-FFF2-40B4-BE49-F238E27FC236}">
                <a16:creationId xmlns:a16="http://schemas.microsoft.com/office/drawing/2014/main" id="{7CB97D7E-8980-AD15-9444-895DA2C4999D}"/>
              </a:ext>
            </a:extLst>
          </p:cNvPr>
          <p:cNvSpPr>
            <a:spLocks noGrp="1"/>
          </p:cNvSpPr>
          <p:nvPr>
            <p:ph type="dt" sz="half" idx="11"/>
          </p:nvPr>
        </p:nvSpPr>
        <p:spPr>
          <a:xfrm>
            <a:off x="3879273" y="5012904"/>
            <a:ext cx="1025236" cy="330621"/>
          </a:xfrm>
          <a:prstGeom prst="rect">
            <a:avLst/>
          </a:prstGeom>
          <a:solidFill>
            <a:srgbClr val="9CAC3A"/>
          </a:solidFill>
        </p:spPr>
        <p:txBody>
          <a:bodyPr/>
          <a:lstStyle>
            <a:lvl1pPr>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7E0C1510-64B0-44B1-98E7-6A91C14C2257}" type="datetimeFigureOut">
              <a:rPr lang="da-DK" smtClean="0"/>
              <a:pPr/>
              <a:t>10-03-2026</a:t>
            </a:fld>
            <a:endParaRPr lang="da-DK" dirty="0"/>
          </a:p>
        </p:txBody>
      </p:sp>
      <p:pic>
        <p:nvPicPr>
          <p:cNvPr id="18" name="Billede 17" descr="Et billede, der indeholder Font/skrifttype, Grafik, tekst, grafisk design&#10;&#10;AI-genereret indhold kan være ukorrekt.">
            <a:extLst>
              <a:ext uri="{FF2B5EF4-FFF2-40B4-BE49-F238E27FC236}">
                <a16:creationId xmlns:a16="http://schemas.microsoft.com/office/drawing/2014/main" id="{502570B3-8157-031E-E5BF-93EA4DA2C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0264" y="5994122"/>
            <a:ext cx="2725947" cy="537308"/>
          </a:xfrm>
          <a:prstGeom prst="rect">
            <a:avLst/>
          </a:prstGeom>
        </p:spPr>
      </p:pic>
      <p:sp>
        <p:nvSpPr>
          <p:cNvPr id="8" name="Pladsholder til tekst 6">
            <a:extLst>
              <a:ext uri="{FF2B5EF4-FFF2-40B4-BE49-F238E27FC236}">
                <a16:creationId xmlns:a16="http://schemas.microsoft.com/office/drawing/2014/main" id="{4CB8CE3A-746D-D1FB-FF72-473FA2EB2E13}"/>
              </a:ext>
            </a:extLst>
          </p:cNvPr>
          <p:cNvSpPr>
            <a:spLocks noGrp="1"/>
          </p:cNvSpPr>
          <p:nvPr>
            <p:ph type="body" sz="quarter" idx="12" hasCustomPrompt="1"/>
          </p:nvPr>
        </p:nvSpPr>
        <p:spPr>
          <a:xfrm>
            <a:off x="5086186" y="5023295"/>
            <a:ext cx="2549237" cy="327025"/>
          </a:xfrm>
          <a:prstGeom prst="rect">
            <a:avLst/>
          </a:prstGeom>
          <a:solidFill>
            <a:srgbClr val="9CAC3A"/>
          </a:solidFill>
        </p:spPr>
        <p:txBody>
          <a:bodyPr>
            <a:noAutofit/>
          </a:bodyPr>
          <a:lstStyle>
            <a:lvl1pPr marL="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9144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3716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18288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5pPr>
          </a:lstStyle>
          <a:p>
            <a:pPr lvl="0"/>
            <a:r>
              <a:rPr lang="da-DK" dirty="0"/>
              <a:t>Sted</a:t>
            </a:r>
          </a:p>
        </p:txBody>
      </p:sp>
      <p:sp>
        <p:nvSpPr>
          <p:cNvPr id="3" name="Undertitel 2">
            <a:extLst>
              <a:ext uri="{FF2B5EF4-FFF2-40B4-BE49-F238E27FC236}">
                <a16:creationId xmlns:a16="http://schemas.microsoft.com/office/drawing/2014/main" id="{46EED776-0A0C-3A58-6482-337E870A95A4}"/>
              </a:ext>
            </a:extLst>
          </p:cNvPr>
          <p:cNvSpPr>
            <a:spLocks noGrp="1"/>
          </p:cNvSpPr>
          <p:nvPr>
            <p:ph type="subTitle" idx="1"/>
          </p:nvPr>
        </p:nvSpPr>
        <p:spPr>
          <a:xfrm>
            <a:off x="3879273" y="4210561"/>
            <a:ext cx="7636991" cy="692727"/>
          </a:xfrm>
          <a:prstGeom prst="rect">
            <a:avLst/>
          </a:prstGeom>
        </p:spPr>
        <p:txBody>
          <a:bodyPr/>
          <a:lstStyle>
            <a:lvl1pPr marL="0" indent="0" algn="l">
              <a:buNone/>
              <a:defRPr sz="2400" b="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Tree>
    <p:extLst>
      <p:ext uri="{BB962C8B-B14F-4D97-AF65-F5344CB8AC3E}">
        <p14:creationId xmlns:p14="http://schemas.microsoft.com/office/powerpoint/2010/main" val="338501595"/>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 med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BA5E3-4FCC-B27A-BE54-03AB1253D156}"/>
              </a:ext>
            </a:extLst>
          </p:cNvPr>
          <p:cNvSpPr>
            <a:spLocks noGrp="1"/>
          </p:cNvSpPr>
          <p:nvPr>
            <p:ph type="title"/>
          </p:nvPr>
        </p:nvSpPr>
        <p:spPr>
          <a:xfrm>
            <a:off x="3842327" y="2207490"/>
            <a:ext cx="7520708" cy="1734343"/>
          </a:xfrm>
          <a:prstGeom prst="rect">
            <a:avLst/>
          </a:prstGeom>
        </p:spPr>
        <p:txBody>
          <a:bodyPr>
            <a:normAutofit/>
          </a:bodyPr>
          <a:lstStyle>
            <a:lvl1pPr algn="ctr">
              <a:lnSpc>
                <a:spcPct val="70000"/>
              </a:lnSpc>
              <a:defRPr sz="3600" b="1" i="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a:t>Klik for at redigere titeltypografien i masteren</a:t>
            </a:r>
            <a:endParaRPr lang="da-DK" dirty="0"/>
          </a:p>
        </p:txBody>
      </p:sp>
      <p:sp>
        <p:nvSpPr>
          <p:cNvPr id="3" name="Pladsholder til billede 2">
            <a:extLst>
              <a:ext uri="{FF2B5EF4-FFF2-40B4-BE49-F238E27FC236}">
                <a16:creationId xmlns:a16="http://schemas.microsoft.com/office/drawing/2014/main" id="{3A5945D4-A38E-0794-5465-7938E50F8A44}"/>
              </a:ext>
            </a:extLst>
          </p:cNvPr>
          <p:cNvSpPr>
            <a:spLocks noGrp="1"/>
          </p:cNvSpPr>
          <p:nvPr>
            <p:ph type="pic" idx="10"/>
          </p:nvPr>
        </p:nvSpPr>
        <p:spPr>
          <a:xfrm>
            <a:off x="0" y="0"/>
            <a:ext cx="349134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itel 1">
            <a:extLst>
              <a:ext uri="{FF2B5EF4-FFF2-40B4-BE49-F238E27FC236}">
                <a16:creationId xmlns:a16="http://schemas.microsoft.com/office/drawing/2014/main" id="{3C38F52D-4BCF-2687-C6BB-264DEDCAFB10}"/>
              </a:ext>
            </a:extLst>
          </p:cNvPr>
          <p:cNvSpPr txBox="1">
            <a:spLocks/>
          </p:cNvSpPr>
          <p:nvPr userDrawn="1"/>
        </p:nvSpPr>
        <p:spPr>
          <a:xfrm>
            <a:off x="3842327" y="1890499"/>
            <a:ext cx="7520708" cy="1025667"/>
          </a:xfrm>
          <a:prstGeom prst="rect">
            <a:avLst/>
          </a:prstGeom>
        </p:spPr>
        <p:txBody>
          <a:bodyPr vert="horz" lIns="91440" tIns="45720" rIns="91440" bIns="45720" rtlCol="0" anchor="ctr">
            <a:noAutofit/>
          </a:bodyPr>
          <a:lstStyle>
            <a:lvl1pPr algn="ctr" defTabSz="914400" rtl="0" eaLnBrk="1" latinLnBrk="0" hangingPunct="1">
              <a:lnSpc>
                <a:spcPct val="70000"/>
              </a:lnSpc>
              <a:spcBef>
                <a:spcPct val="0"/>
              </a:spcBef>
              <a:buNone/>
              <a:defRPr sz="3600" b="1" i="1" kern="1200">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sz="14000" dirty="0">
                <a:solidFill>
                  <a:schemeClr val="bg1"/>
                </a:solidFill>
              </a:rPr>
              <a:t>”</a:t>
            </a:r>
          </a:p>
        </p:txBody>
      </p:sp>
      <p:sp>
        <p:nvSpPr>
          <p:cNvPr id="7" name="Pladsholder til tekst 6">
            <a:extLst>
              <a:ext uri="{FF2B5EF4-FFF2-40B4-BE49-F238E27FC236}">
                <a16:creationId xmlns:a16="http://schemas.microsoft.com/office/drawing/2014/main" id="{F266E727-7242-DE10-DA28-E888B8BA4FE5}"/>
              </a:ext>
            </a:extLst>
          </p:cNvPr>
          <p:cNvSpPr>
            <a:spLocks noGrp="1"/>
          </p:cNvSpPr>
          <p:nvPr>
            <p:ph type="body" sz="quarter" idx="11" hasCustomPrompt="1"/>
          </p:nvPr>
        </p:nvSpPr>
        <p:spPr>
          <a:xfrm>
            <a:off x="4962668" y="4675397"/>
            <a:ext cx="5280025" cy="577850"/>
          </a:xfrm>
          <a:prstGeom prst="rect">
            <a:avLst/>
          </a:prstGeom>
        </p:spPr>
        <p:txBody>
          <a:bodyPr>
            <a:normAutofit/>
          </a:bodyPr>
          <a:lstStyle>
            <a:lvl1pPr marL="0" indent="0" algn="ctr">
              <a:buNone/>
              <a:defRPr sz="1600" i="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da-DK" sz="1600" i="1" dirty="0">
                <a:latin typeface="Calibri" panose="020F0502020204030204" pitchFamily="34" charset="0"/>
                <a:ea typeface="Calibri" panose="020F0502020204030204" pitchFamily="34" charset="0"/>
                <a:cs typeface="Calibri" panose="020F0502020204030204" pitchFamily="34" charset="0"/>
              </a:rPr>
              <a:t>- Personen der citeres</a:t>
            </a:r>
            <a:endParaRPr lang="da-DK" dirty="0"/>
          </a:p>
        </p:txBody>
      </p:sp>
      <p:pic>
        <p:nvPicPr>
          <p:cNvPr id="5" name="Billede 4" descr="Et billede, der indeholder Font/skrifttype, Grafik, tekst, grafisk design&#10;&#10;AI-genereret indhold kan være ukorrekt.">
            <a:extLst>
              <a:ext uri="{FF2B5EF4-FFF2-40B4-BE49-F238E27FC236}">
                <a16:creationId xmlns:a16="http://schemas.microsoft.com/office/drawing/2014/main" id="{E9657EA9-F9E3-D55C-826A-67DF22B897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3045" y="6290049"/>
            <a:ext cx="1581792" cy="311785"/>
          </a:xfrm>
          <a:prstGeom prst="rect">
            <a:avLst/>
          </a:prstGeom>
        </p:spPr>
      </p:pic>
    </p:spTree>
    <p:extLst>
      <p:ext uri="{BB962C8B-B14F-4D97-AF65-F5344CB8AC3E}">
        <p14:creationId xmlns:p14="http://schemas.microsoft.com/office/powerpoint/2010/main" val="1278181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itat uden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BA5E3-4FCC-B27A-BE54-03AB1253D156}"/>
              </a:ext>
            </a:extLst>
          </p:cNvPr>
          <p:cNvSpPr>
            <a:spLocks noGrp="1"/>
          </p:cNvSpPr>
          <p:nvPr>
            <p:ph type="title"/>
          </p:nvPr>
        </p:nvSpPr>
        <p:spPr>
          <a:xfrm>
            <a:off x="2335646" y="2466109"/>
            <a:ext cx="7520708" cy="1734343"/>
          </a:xfrm>
          <a:prstGeom prst="rect">
            <a:avLst/>
          </a:prstGeom>
        </p:spPr>
        <p:txBody>
          <a:bodyPr>
            <a:normAutofit/>
          </a:bodyPr>
          <a:lstStyle>
            <a:lvl1pPr algn="ctr">
              <a:lnSpc>
                <a:spcPct val="70000"/>
              </a:lnSpc>
              <a:defRPr sz="3600" b="1" i="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a:t>Klik for at redigere titeltypografien i masteren</a:t>
            </a:r>
            <a:endParaRPr lang="da-DK" dirty="0"/>
          </a:p>
        </p:txBody>
      </p:sp>
      <p:sp>
        <p:nvSpPr>
          <p:cNvPr id="4" name="Titel 1">
            <a:extLst>
              <a:ext uri="{FF2B5EF4-FFF2-40B4-BE49-F238E27FC236}">
                <a16:creationId xmlns:a16="http://schemas.microsoft.com/office/drawing/2014/main" id="{3C38F52D-4BCF-2687-C6BB-264DEDCAFB10}"/>
              </a:ext>
            </a:extLst>
          </p:cNvPr>
          <p:cNvSpPr txBox="1">
            <a:spLocks/>
          </p:cNvSpPr>
          <p:nvPr userDrawn="1"/>
        </p:nvSpPr>
        <p:spPr>
          <a:xfrm>
            <a:off x="2335646" y="2167590"/>
            <a:ext cx="7520708" cy="1025667"/>
          </a:xfrm>
          <a:prstGeom prst="rect">
            <a:avLst/>
          </a:prstGeom>
        </p:spPr>
        <p:txBody>
          <a:bodyPr vert="horz" lIns="91440" tIns="45720" rIns="91440" bIns="45720" rtlCol="0" anchor="ctr">
            <a:noAutofit/>
          </a:bodyPr>
          <a:lstStyle>
            <a:lvl1pPr algn="ctr" defTabSz="914400" rtl="0" eaLnBrk="1" latinLnBrk="0" hangingPunct="1">
              <a:lnSpc>
                <a:spcPct val="70000"/>
              </a:lnSpc>
              <a:spcBef>
                <a:spcPct val="0"/>
              </a:spcBef>
              <a:buNone/>
              <a:defRPr sz="3600" b="1" i="1" kern="1200">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sz="14000" dirty="0">
                <a:solidFill>
                  <a:schemeClr val="bg1"/>
                </a:solidFill>
              </a:rPr>
              <a:t>”</a:t>
            </a:r>
          </a:p>
        </p:txBody>
      </p:sp>
      <p:sp>
        <p:nvSpPr>
          <p:cNvPr id="3" name="Pladsholder til tekst 6">
            <a:extLst>
              <a:ext uri="{FF2B5EF4-FFF2-40B4-BE49-F238E27FC236}">
                <a16:creationId xmlns:a16="http://schemas.microsoft.com/office/drawing/2014/main" id="{452C3494-EBC9-272A-F52B-8761BD9E34FF}"/>
              </a:ext>
            </a:extLst>
          </p:cNvPr>
          <p:cNvSpPr>
            <a:spLocks noGrp="1"/>
          </p:cNvSpPr>
          <p:nvPr>
            <p:ph type="body" sz="quarter" idx="11" hasCustomPrompt="1"/>
          </p:nvPr>
        </p:nvSpPr>
        <p:spPr>
          <a:xfrm>
            <a:off x="3455987" y="4813420"/>
            <a:ext cx="5280025" cy="577850"/>
          </a:xfrm>
          <a:prstGeom prst="rect">
            <a:avLst/>
          </a:prstGeom>
        </p:spPr>
        <p:txBody>
          <a:bodyPr>
            <a:normAutofit/>
          </a:bodyPr>
          <a:lstStyle>
            <a:lvl1pPr marL="0" indent="0" algn="ctr">
              <a:buNone/>
              <a:defRPr sz="1600" i="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pPr lvl="0"/>
            <a:r>
              <a:rPr lang="da-DK" sz="1600" i="1" dirty="0">
                <a:latin typeface="Calibri" panose="020F0502020204030204" pitchFamily="34" charset="0"/>
                <a:ea typeface="Calibri" panose="020F0502020204030204" pitchFamily="34" charset="0"/>
                <a:cs typeface="Calibri" panose="020F0502020204030204" pitchFamily="34" charset="0"/>
              </a:rPr>
              <a:t>- Personen der citeres</a:t>
            </a:r>
            <a:endParaRPr lang="da-DK" dirty="0"/>
          </a:p>
        </p:txBody>
      </p:sp>
      <p:pic>
        <p:nvPicPr>
          <p:cNvPr id="5" name="Billede 4" descr="Et billede, der indeholder Font/skrifttype, Grafik, tekst, grafisk design&#10;&#10;AI-genereret indhold kan være ukorrekt.">
            <a:extLst>
              <a:ext uri="{FF2B5EF4-FFF2-40B4-BE49-F238E27FC236}">
                <a16:creationId xmlns:a16="http://schemas.microsoft.com/office/drawing/2014/main" id="{1E563FE2-A714-13E9-F123-AF358EBF37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3045" y="6290049"/>
            <a:ext cx="1581792" cy="311785"/>
          </a:xfrm>
          <a:prstGeom prst="rect">
            <a:avLst/>
          </a:prstGeom>
        </p:spPr>
      </p:pic>
    </p:spTree>
    <p:extLst>
      <p:ext uri="{BB962C8B-B14F-4D97-AF65-F5344CB8AC3E}">
        <p14:creationId xmlns:p14="http://schemas.microsoft.com/office/powerpoint/2010/main" val="173742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BA5E3-4FCC-B27A-BE54-03AB1253D156}"/>
              </a:ext>
            </a:extLst>
          </p:cNvPr>
          <p:cNvSpPr>
            <a:spLocks noGrp="1"/>
          </p:cNvSpPr>
          <p:nvPr>
            <p:ph type="title" hasCustomPrompt="1"/>
          </p:nvPr>
        </p:nvSpPr>
        <p:spPr>
          <a:xfrm>
            <a:off x="3833091" y="919304"/>
            <a:ext cx="7998690" cy="1325563"/>
          </a:xfrm>
          <a:prstGeom prst="rect">
            <a:avLst/>
          </a:prstGeom>
        </p:spPr>
        <p:txBody>
          <a:bodyPr/>
          <a:lstStyle>
            <a:lvl1pPr>
              <a:lnSpc>
                <a:spcPct val="90000"/>
              </a:lnSpc>
              <a:defRPr b="1">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3" name="Pladsholder til billede 2">
            <a:extLst>
              <a:ext uri="{FF2B5EF4-FFF2-40B4-BE49-F238E27FC236}">
                <a16:creationId xmlns:a16="http://schemas.microsoft.com/office/drawing/2014/main" id="{3A5945D4-A38E-0794-5465-7938E50F8A44}"/>
              </a:ext>
            </a:extLst>
          </p:cNvPr>
          <p:cNvSpPr>
            <a:spLocks noGrp="1"/>
          </p:cNvSpPr>
          <p:nvPr>
            <p:ph type="pic" idx="10"/>
          </p:nvPr>
        </p:nvSpPr>
        <p:spPr>
          <a:xfrm>
            <a:off x="0" y="0"/>
            <a:ext cx="3491345"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indhold 2">
            <a:extLst>
              <a:ext uri="{FF2B5EF4-FFF2-40B4-BE49-F238E27FC236}">
                <a16:creationId xmlns:a16="http://schemas.microsoft.com/office/drawing/2014/main" id="{4BC7A9D0-0CE4-2D5E-532D-A39B6A551128}"/>
              </a:ext>
            </a:extLst>
          </p:cNvPr>
          <p:cNvSpPr>
            <a:spLocks noGrp="1"/>
          </p:cNvSpPr>
          <p:nvPr>
            <p:ph sz="half" idx="11"/>
          </p:nvPr>
        </p:nvSpPr>
        <p:spPr>
          <a:xfrm>
            <a:off x="3833090" y="2419928"/>
            <a:ext cx="7998691" cy="4119418"/>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5" name="Billede 4">
            <a:extLst>
              <a:ext uri="{FF2B5EF4-FFF2-40B4-BE49-F238E27FC236}">
                <a16:creationId xmlns:a16="http://schemas.microsoft.com/office/drawing/2014/main" id="{12A2E05A-BF9B-B9B9-D86C-F057F29C16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83072" y="6290049"/>
            <a:ext cx="1581738" cy="311785"/>
          </a:xfrm>
          <a:prstGeom prst="rect">
            <a:avLst/>
          </a:prstGeom>
        </p:spPr>
      </p:pic>
    </p:spTree>
    <p:extLst>
      <p:ext uri="{BB962C8B-B14F-4D97-AF65-F5344CB8AC3E}">
        <p14:creationId xmlns:p14="http://schemas.microsoft.com/office/powerpoint/2010/main" val="3117400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dsholder til billede 2">
            <a:extLst>
              <a:ext uri="{FF2B5EF4-FFF2-40B4-BE49-F238E27FC236}">
                <a16:creationId xmlns:a16="http://schemas.microsoft.com/office/drawing/2014/main" id="{47399E9C-9E62-2B54-B30B-170443FAD502}"/>
              </a:ext>
            </a:extLst>
          </p:cNvPr>
          <p:cNvSpPr>
            <a:spLocks noGrp="1"/>
          </p:cNvSpPr>
          <p:nvPr>
            <p:ph type="pic" idx="10"/>
          </p:nvPr>
        </p:nvSpPr>
        <p:spPr>
          <a:xfrm>
            <a:off x="0" y="0"/>
            <a:ext cx="60960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Titel 1">
            <a:extLst>
              <a:ext uri="{FF2B5EF4-FFF2-40B4-BE49-F238E27FC236}">
                <a16:creationId xmlns:a16="http://schemas.microsoft.com/office/drawing/2014/main" id="{2947285D-0DAD-73D0-6A57-9E726F95CFF0}"/>
              </a:ext>
            </a:extLst>
          </p:cNvPr>
          <p:cNvSpPr>
            <a:spLocks noGrp="1"/>
          </p:cNvSpPr>
          <p:nvPr>
            <p:ph type="title" hasCustomPrompt="1"/>
          </p:nvPr>
        </p:nvSpPr>
        <p:spPr>
          <a:xfrm>
            <a:off x="6308436" y="725340"/>
            <a:ext cx="5523345" cy="1325563"/>
          </a:xfrm>
          <a:prstGeom prst="rect">
            <a:avLst/>
          </a:prstGeom>
        </p:spPr>
        <p:txBody>
          <a:bodyPr/>
          <a:lstStyle>
            <a:lvl1pPr>
              <a:lnSpc>
                <a:spcPct val="90000"/>
              </a:lnSpc>
              <a:defRPr b="1">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5" name="Pladsholder til indhold 2">
            <a:extLst>
              <a:ext uri="{FF2B5EF4-FFF2-40B4-BE49-F238E27FC236}">
                <a16:creationId xmlns:a16="http://schemas.microsoft.com/office/drawing/2014/main" id="{75ED10E1-A9ED-C762-2C9E-C1804770CAC7}"/>
              </a:ext>
            </a:extLst>
          </p:cNvPr>
          <p:cNvSpPr>
            <a:spLocks noGrp="1"/>
          </p:cNvSpPr>
          <p:nvPr>
            <p:ph sz="half" idx="11"/>
          </p:nvPr>
        </p:nvSpPr>
        <p:spPr>
          <a:xfrm>
            <a:off x="6308436" y="2674188"/>
            <a:ext cx="5523345" cy="3865157"/>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6" name="Billede 5">
            <a:extLst>
              <a:ext uri="{FF2B5EF4-FFF2-40B4-BE49-F238E27FC236}">
                <a16:creationId xmlns:a16="http://schemas.microsoft.com/office/drawing/2014/main" id="{A53A63E9-F542-E5DF-6DC7-9C2E928126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83072" y="6290049"/>
            <a:ext cx="1581738" cy="311785"/>
          </a:xfrm>
          <a:prstGeom prst="rect">
            <a:avLst/>
          </a:prstGeom>
        </p:spPr>
      </p:pic>
    </p:spTree>
    <p:extLst>
      <p:ext uri="{BB962C8B-B14F-4D97-AF65-F5344CB8AC3E}">
        <p14:creationId xmlns:p14="http://schemas.microsoft.com/office/powerpoint/2010/main" val="1702021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3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BA5E3-4FCC-B27A-BE54-03AB1253D156}"/>
              </a:ext>
            </a:extLst>
          </p:cNvPr>
          <p:cNvSpPr>
            <a:spLocks noGrp="1"/>
          </p:cNvSpPr>
          <p:nvPr>
            <p:ph type="title" hasCustomPrompt="1"/>
          </p:nvPr>
        </p:nvSpPr>
        <p:spPr>
          <a:xfrm>
            <a:off x="8543635" y="498764"/>
            <a:ext cx="3288145" cy="1746103"/>
          </a:xfrm>
          <a:prstGeom prst="rect">
            <a:avLst/>
          </a:prstGeom>
        </p:spPr>
        <p:txBody>
          <a:bodyPr/>
          <a:lstStyle>
            <a:lvl1pPr>
              <a:lnSpc>
                <a:spcPct val="90000"/>
              </a:lnSpc>
              <a:defRPr sz="3600" b="1">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4" name="Pladsholder til indhold 2">
            <a:extLst>
              <a:ext uri="{FF2B5EF4-FFF2-40B4-BE49-F238E27FC236}">
                <a16:creationId xmlns:a16="http://schemas.microsoft.com/office/drawing/2014/main" id="{4BC7A9D0-0CE4-2D5E-532D-A39B6A551128}"/>
              </a:ext>
            </a:extLst>
          </p:cNvPr>
          <p:cNvSpPr>
            <a:spLocks noGrp="1"/>
          </p:cNvSpPr>
          <p:nvPr>
            <p:ph sz="half" idx="11"/>
          </p:nvPr>
        </p:nvSpPr>
        <p:spPr>
          <a:xfrm>
            <a:off x="8543635" y="2527540"/>
            <a:ext cx="3288146" cy="4011806"/>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5" name="Billede 4">
            <a:extLst>
              <a:ext uri="{FF2B5EF4-FFF2-40B4-BE49-F238E27FC236}">
                <a16:creationId xmlns:a16="http://schemas.microsoft.com/office/drawing/2014/main" id="{12A2E05A-BF9B-B9B9-D86C-F057F29C16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83072" y="6290049"/>
            <a:ext cx="1581738" cy="311785"/>
          </a:xfrm>
          <a:prstGeom prst="rect">
            <a:avLst/>
          </a:prstGeom>
        </p:spPr>
      </p:pic>
      <p:sp>
        <p:nvSpPr>
          <p:cNvPr id="6" name="Pladsholder til billede 2">
            <a:extLst>
              <a:ext uri="{FF2B5EF4-FFF2-40B4-BE49-F238E27FC236}">
                <a16:creationId xmlns:a16="http://schemas.microsoft.com/office/drawing/2014/main" id="{3E49FF0C-1D19-A3B7-1821-F879EBD5EC31}"/>
              </a:ext>
            </a:extLst>
          </p:cNvPr>
          <p:cNvSpPr>
            <a:spLocks noGrp="1"/>
          </p:cNvSpPr>
          <p:nvPr>
            <p:ph type="pic" idx="12"/>
          </p:nvPr>
        </p:nvSpPr>
        <p:spPr>
          <a:xfrm>
            <a:off x="1" y="0"/>
            <a:ext cx="8229600"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Tree>
    <p:extLst>
      <p:ext uri="{BB962C8B-B14F-4D97-AF65-F5344CB8AC3E}">
        <p14:creationId xmlns:p14="http://schemas.microsoft.com/office/powerpoint/2010/main" val="3106097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Pladsholder til billede 2">
            <a:extLst>
              <a:ext uri="{FF2B5EF4-FFF2-40B4-BE49-F238E27FC236}">
                <a16:creationId xmlns:a16="http://schemas.microsoft.com/office/drawing/2014/main" id="{3E49FF0C-1D19-A3B7-1821-F879EBD5EC31}"/>
              </a:ext>
            </a:extLst>
          </p:cNvPr>
          <p:cNvSpPr>
            <a:spLocks noGrp="1"/>
          </p:cNvSpPr>
          <p:nvPr>
            <p:ph type="pic" idx="12"/>
          </p:nvPr>
        </p:nvSpPr>
        <p:spPr>
          <a:xfrm>
            <a:off x="0" y="0"/>
            <a:ext cx="12191999" cy="68580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da-DK" dirty="0"/>
          </a:p>
        </p:txBody>
      </p:sp>
      <p:pic>
        <p:nvPicPr>
          <p:cNvPr id="3" name="Billede 2" descr="Et billede, der indeholder Font/skrifttype, Grafik, tekst, grafisk design&#10;&#10;AI-genereret indhold kan være ukorrekt.">
            <a:extLst>
              <a:ext uri="{FF2B5EF4-FFF2-40B4-BE49-F238E27FC236}">
                <a16:creationId xmlns:a16="http://schemas.microsoft.com/office/drawing/2014/main" id="{092EA578-E2F3-7C47-D360-B522E46288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3045" y="6290049"/>
            <a:ext cx="1581792" cy="311785"/>
          </a:xfrm>
          <a:prstGeom prst="rect">
            <a:avLst/>
          </a:prstGeom>
        </p:spPr>
      </p:pic>
      <p:sp>
        <p:nvSpPr>
          <p:cNvPr id="7" name="Titel 1">
            <a:extLst>
              <a:ext uri="{FF2B5EF4-FFF2-40B4-BE49-F238E27FC236}">
                <a16:creationId xmlns:a16="http://schemas.microsoft.com/office/drawing/2014/main" id="{BD8F2B86-BED3-DDB9-463F-9E39AD975047}"/>
              </a:ext>
            </a:extLst>
          </p:cNvPr>
          <p:cNvSpPr>
            <a:spLocks noGrp="1"/>
          </p:cNvSpPr>
          <p:nvPr>
            <p:ph type="title"/>
          </p:nvPr>
        </p:nvSpPr>
        <p:spPr>
          <a:xfrm>
            <a:off x="2335645" y="2640969"/>
            <a:ext cx="7520708" cy="1576062"/>
          </a:xfrm>
          <a:prstGeom prst="rect">
            <a:avLst/>
          </a:prstGeom>
        </p:spPr>
        <p:txBody>
          <a:bodyPr>
            <a:normAutofit/>
          </a:bodyPr>
          <a:lstStyle>
            <a:lvl1pPr algn="ctr">
              <a:lnSpc>
                <a:spcPct val="70000"/>
              </a:lnSpc>
              <a:defRPr sz="3600" b="1" i="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a:t>Klik for at redigere titeltypografien i masteren</a:t>
            </a:r>
            <a:endParaRPr lang="da-DK" dirty="0"/>
          </a:p>
        </p:txBody>
      </p:sp>
    </p:spTree>
    <p:extLst>
      <p:ext uri="{BB962C8B-B14F-4D97-AF65-F5344CB8AC3E}">
        <p14:creationId xmlns:p14="http://schemas.microsoft.com/office/powerpoint/2010/main" val="125293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u. bille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0921A-D765-5DEA-0396-E9CB0B8DBF37}"/>
              </a:ext>
            </a:extLst>
          </p:cNvPr>
          <p:cNvSpPr>
            <a:spLocks noGrp="1"/>
          </p:cNvSpPr>
          <p:nvPr>
            <p:ph type="ctrTitle" hasCustomPrompt="1"/>
          </p:nvPr>
        </p:nvSpPr>
        <p:spPr>
          <a:xfrm>
            <a:off x="600357" y="595224"/>
            <a:ext cx="11065170" cy="3505721"/>
          </a:xfrm>
          <a:prstGeom prst="rect">
            <a:avLst/>
          </a:prstGeom>
        </p:spPr>
        <p:txBody>
          <a:bodyPr anchor="b">
            <a:normAutofit/>
          </a:bodyPr>
          <a:lstStyle>
            <a:lvl1pPr algn="l">
              <a:lnSpc>
                <a:spcPct val="90000"/>
              </a:lnSpc>
              <a:defRPr sz="5400" b="1" spc="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3" name="Undertitel 2">
            <a:extLst>
              <a:ext uri="{FF2B5EF4-FFF2-40B4-BE49-F238E27FC236}">
                <a16:creationId xmlns:a16="http://schemas.microsoft.com/office/drawing/2014/main" id="{EFC1C974-0793-D9B1-C77C-A67A8F245826}"/>
              </a:ext>
            </a:extLst>
          </p:cNvPr>
          <p:cNvSpPr>
            <a:spLocks noGrp="1"/>
          </p:cNvSpPr>
          <p:nvPr>
            <p:ph type="subTitle" idx="1"/>
          </p:nvPr>
        </p:nvSpPr>
        <p:spPr>
          <a:xfrm>
            <a:off x="600357" y="4193309"/>
            <a:ext cx="10206188" cy="692727"/>
          </a:xfrm>
          <a:prstGeom prst="rect">
            <a:avLst/>
          </a:prstGeom>
        </p:spPr>
        <p:txBody>
          <a:bodyPr/>
          <a:lstStyle>
            <a:lvl1pPr marL="0" indent="0" algn="l">
              <a:buNone/>
              <a:defRPr sz="2400" b="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18" name="Billede 17" descr="Et billede, der indeholder Font/skrifttype, Grafik, tekst, grafisk design&#10;&#10;AI-genereret indhold kan være ukorrekt.">
            <a:extLst>
              <a:ext uri="{FF2B5EF4-FFF2-40B4-BE49-F238E27FC236}">
                <a16:creationId xmlns:a16="http://schemas.microsoft.com/office/drawing/2014/main" id="{502570B3-8157-031E-E5BF-93EA4DA2C5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0264" y="5994122"/>
            <a:ext cx="2725947" cy="537308"/>
          </a:xfrm>
          <a:prstGeom prst="rect">
            <a:avLst/>
          </a:prstGeom>
        </p:spPr>
      </p:pic>
      <p:sp>
        <p:nvSpPr>
          <p:cNvPr id="4" name="Pladsholder til dato 3">
            <a:extLst>
              <a:ext uri="{FF2B5EF4-FFF2-40B4-BE49-F238E27FC236}">
                <a16:creationId xmlns:a16="http://schemas.microsoft.com/office/drawing/2014/main" id="{55194320-BA38-A70F-2075-25A02B8681FC}"/>
              </a:ext>
            </a:extLst>
          </p:cNvPr>
          <p:cNvSpPr>
            <a:spLocks noGrp="1"/>
          </p:cNvSpPr>
          <p:nvPr>
            <p:ph type="dt" sz="half" idx="11"/>
          </p:nvPr>
        </p:nvSpPr>
        <p:spPr>
          <a:xfrm>
            <a:off x="600357" y="5097467"/>
            <a:ext cx="1025236" cy="330621"/>
          </a:xfrm>
          <a:prstGeom prst="rect">
            <a:avLst/>
          </a:prstGeom>
          <a:solidFill>
            <a:srgbClr val="9CAC3A"/>
          </a:solidFill>
        </p:spPr>
        <p:txBody>
          <a:bodyPr/>
          <a:lstStyle>
            <a:lvl1pPr>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fld id="{7E0C1510-64B0-44B1-98E7-6A91C14C2257}" type="datetimeFigureOut">
              <a:rPr lang="da-DK" smtClean="0"/>
              <a:pPr/>
              <a:t>10-03-2026</a:t>
            </a:fld>
            <a:endParaRPr lang="da-DK" dirty="0"/>
          </a:p>
        </p:txBody>
      </p:sp>
      <p:sp>
        <p:nvSpPr>
          <p:cNvPr id="6" name="Pladsholder til tekst 6">
            <a:extLst>
              <a:ext uri="{FF2B5EF4-FFF2-40B4-BE49-F238E27FC236}">
                <a16:creationId xmlns:a16="http://schemas.microsoft.com/office/drawing/2014/main" id="{6881A5B1-2001-4211-E153-1D48C9471578}"/>
              </a:ext>
            </a:extLst>
          </p:cNvPr>
          <p:cNvSpPr>
            <a:spLocks noGrp="1"/>
          </p:cNvSpPr>
          <p:nvPr>
            <p:ph type="body" sz="quarter" idx="12" hasCustomPrompt="1"/>
          </p:nvPr>
        </p:nvSpPr>
        <p:spPr>
          <a:xfrm>
            <a:off x="1807270" y="5107858"/>
            <a:ext cx="2549237" cy="327025"/>
          </a:xfrm>
          <a:prstGeom prst="rect">
            <a:avLst/>
          </a:prstGeom>
          <a:solidFill>
            <a:srgbClr val="9CAC3A"/>
          </a:solidFill>
        </p:spPr>
        <p:txBody>
          <a:bodyPr>
            <a:noAutofit/>
          </a:bodyPr>
          <a:lstStyle>
            <a:lvl1pPr marL="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marL="9144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marL="13716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marL="1828800" indent="0">
              <a:buNone/>
              <a:defRPr sz="1400" b="1">
                <a:solidFill>
                  <a:schemeClr val="bg1"/>
                </a:solidFill>
                <a:latin typeface="Calibri" panose="020F0502020204030204" pitchFamily="34" charset="0"/>
                <a:ea typeface="Calibri" panose="020F0502020204030204" pitchFamily="34" charset="0"/>
                <a:cs typeface="Calibri" panose="020F0502020204030204" pitchFamily="34" charset="0"/>
              </a:defRPr>
            </a:lvl5pPr>
          </a:lstStyle>
          <a:p>
            <a:pPr lvl="0"/>
            <a:r>
              <a:rPr lang="da-DK" dirty="0"/>
              <a:t>Sted</a:t>
            </a:r>
          </a:p>
        </p:txBody>
      </p:sp>
    </p:spTree>
    <p:extLst>
      <p:ext uri="{BB962C8B-B14F-4D97-AF65-F5344CB8AC3E}">
        <p14:creationId xmlns:p14="http://schemas.microsoft.com/office/powerpoint/2010/main" val="1595491508"/>
      </p:ext>
    </p:extLst>
  </p:cSld>
  <p:clrMapOvr>
    <a:masterClrMapping/>
  </p:clrMapOvr>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50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BA5E3-4FCC-B27A-BE54-03AB1253D156}"/>
              </a:ext>
            </a:extLst>
          </p:cNvPr>
          <p:cNvSpPr>
            <a:spLocks noGrp="1"/>
          </p:cNvSpPr>
          <p:nvPr>
            <p:ph type="title" hasCustomPrompt="1"/>
          </p:nvPr>
        </p:nvSpPr>
        <p:spPr>
          <a:xfrm>
            <a:off x="360217" y="829815"/>
            <a:ext cx="5338620" cy="1325563"/>
          </a:xfrm>
          <a:prstGeom prst="rect">
            <a:avLst/>
          </a:prstGeom>
        </p:spPr>
        <p:txBody>
          <a:bodyPr>
            <a:noAutofit/>
          </a:bodyPr>
          <a:lstStyle>
            <a:lvl1pPr>
              <a:lnSpc>
                <a:spcPct val="90000"/>
              </a:lnSpc>
              <a:defRPr sz="4100" b="1">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612E477C-2965-4704-8AB4-73D218568AE4}"/>
              </a:ext>
            </a:extLst>
          </p:cNvPr>
          <p:cNvSpPr>
            <a:spLocks noGrp="1"/>
          </p:cNvSpPr>
          <p:nvPr>
            <p:ph idx="1"/>
          </p:nvPr>
        </p:nvSpPr>
        <p:spPr>
          <a:xfrm>
            <a:off x="360217" y="2761671"/>
            <a:ext cx="5338620" cy="3840163"/>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indhold 2">
            <a:extLst>
              <a:ext uri="{FF2B5EF4-FFF2-40B4-BE49-F238E27FC236}">
                <a16:creationId xmlns:a16="http://schemas.microsoft.com/office/drawing/2014/main" id="{5469380A-DDAA-9DF7-92AA-CDB05043BD73}"/>
              </a:ext>
            </a:extLst>
          </p:cNvPr>
          <p:cNvSpPr>
            <a:spLocks noGrp="1"/>
          </p:cNvSpPr>
          <p:nvPr>
            <p:ph idx="10"/>
          </p:nvPr>
        </p:nvSpPr>
        <p:spPr>
          <a:xfrm>
            <a:off x="6493164" y="2761671"/>
            <a:ext cx="5338620" cy="3840163"/>
          </a:xfrm>
          <a:prstGeom prst="rect">
            <a:avLst/>
          </a:prstGeom>
        </p:spPr>
        <p:txBody>
          <a:bodyPr/>
          <a:lstStyle>
            <a:lvl1pP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tekst 7">
            <a:extLst>
              <a:ext uri="{FF2B5EF4-FFF2-40B4-BE49-F238E27FC236}">
                <a16:creationId xmlns:a16="http://schemas.microsoft.com/office/drawing/2014/main" id="{551A7E89-A086-7F79-000E-C5C871DBC40E}"/>
              </a:ext>
            </a:extLst>
          </p:cNvPr>
          <p:cNvSpPr>
            <a:spLocks noGrp="1"/>
          </p:cNvSpPr>
          <p:nvPr>
            <p:ph type="body" sz="quarter" idx="11" hasCustomPrompt="1"/>
          </p:nvPr>
        </p:nvSpPr>
        <p:spPr>
          <a:xfrm>
            <a:off x="6493164" y="829815"/>
            <a:ext cx="5338620" cy="1341283"/>
          </a:xfrm>
          <a:prstGeom prst="rect">
            <a:avLst/>
          </a:prstGeom>
        </p:spPr>
        <p:txBody>
          <a:bodyPr>
            <a:noAutofit/>
          </a:bodyPr>
          <a:lstStyle>
            <a:lvl1pPr marL="0" indent="0">
              <a:lnSpc>
                <a:spcPct val="90000"/>
              </a:lnSpc>
              <a:spcBef>
                <a:spcPts val="600"/>
              </a:spcBef>
              <a:buNone/>
              <a:defRPr sz="4100"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solidFill>
                  <a:schemeClr val="bg1"/>
                </a:solidFill>
              </a:rPr>
              <a:t>KLIK FOR AT REDIGERE TITELTYPOGRAFIEN I MASTEREN</a:t>
            </a:r>
          </a:p>
        </p:txBody>
      </p:sp>
      <p:pic>
        <p:nvPicPr>
          <p:cNvPr id="4" name="Billede 3" descr="Et billede, der indeholder Font/skrifttype, Grafik, tekst, grafisk design&#10;&#10;AI-genereret indhold kan være ukorrekt.">
            <a:extLst>
              <a:ext uri="{FF2B5EF4-FFF2-40B4-BE49-F238E27FC236}">
                <a16:creationId xmlns:a16="http://schemas.microsoft.com/office/drawing/2014/main" id="{B13C75A2-9534-46C6-3645-36D0FD288D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3045" y="6290049"/>
            <a:ext cx="1581792" cy="311785"/>
          </a:xfrm>
          <a:prstGeom prst="rect">
            <a:avLst/>
          </a:prstGeom>
        </p:spPr>
      </p:pic>
    </p:spTree>
    <p:extLst>
      <p:ext uri="{BB962C8B-B14F-4D97-AF65-F5344CB8AC3E}">
        <p14:creationId xmlns:p14="http://schemas.microsoft.com/office/powerpoint/2010/main" val="226630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BA5E3-4FCC-B27A-BE54-03AB1253D156}"/>
              </a:ext>
            </a:extLst>
          </p:cNvPr>
          <p:cNvSpPr>
            <a:spLocks noGrp="1"/>
          </p:cNvSpPr>
          <p:nvPr>
            <p:ph type="title" hasCustomPrompt="1"/>
          </p:nvPr>
        </p:nvSpPr>
        <p:spPr>
          <a:xfrm>
            <a:off x="4304144" y="720896"/>
            <a:ext cx="7049655" cy="1798608"/>
          </a:xfrm>
          <a:prstGeom prst="rect">
            <a:avLst/>
          </a:prstGeom>
        </p:spPr>
        <p:txBody>
          <a:bodyPr/>
          <a:lstStyle>
            <a:lvl1pPr>
              <a:lnSpc>
                <a:spcPct val="90000"/>
              </a:lnSpc>
              <a:defRPr b="1">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3" name="Pladsholder til indhold 2">
            <a:extLst>
              <a:ext uri="{FF2B5EF4-FFF2-40B4-BE49-F238E27FC236}">
                <a16:creationId xmlns:a16="http://schemas.microsoft.com/office/drawing/2014/main" id="{612E477C-2965-4704-8AB4-73D218568AE4}"/>
              </a:ext>
            </a:extLst>
          </p:cNvPr>
          <p:cNvSpPr>
            <a:spLocks noGrp="1"/>
          </p:cNvSpPr>
          <p:nvPr>
            <p:ph idx="1"/>
          </p:nvPr>
        </p:nvSpPr>
        <p:spPr>
          <a:xfrm>
            <a:off x="4304144" y="2519504"/>
            <a:ext cx="7049656" cy="3657458"/>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tekst 3">
            <a:extLst>
              <a:ext uri="{FF2B5EF4-FFF2-40B4-BE49-F238E27FC236}">
                <a16:creationId xmlns:a16="http://schemas.microsoft.com/office/drawing/2014/main" id="{9179E7D6-9E29-7116-DECE-E039C771B6BA}"/>
              </a:ext>
            </a:extLst>
          </p:cNvPr>
          <p:cNvSpPr>
            <a:spLocks noGrp="1"/>
          </p:cNvSpPr>
          <p:nvPr>
            <p:ph type="body" sz="half" idx="2"/>
          </p:nvPr>
        </p:nvSpPr>
        <p:spPr>
          <a:xfrm>
            <a:off x="359498" y="2519504"/>
            <a:ext cx="3214976" cy="3811588"/>
          </a:xfrm>
          <a:prstGeom prst="rect">
            <a:avLst/>
          </a:prstGeom>
        </p:spPr>
        <p:txBody>
          <a:bodyPr/>
          <a:lstStyle>
            <a:lvl1pPr marL="0" indent="0">
              <a:buNone/>
              <a:defRPr sz="16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4" name="Pladsholder til tekst 3">
            <a:extLst>
              <a:ext uri="{FF2B5EF4-FFF2-40B4-BE49-F238E27FC236}">
                <a16:creationId xmlns:a16="http://schemas.microsoft.com/office/drawing/2014/main" id="{AF0B2780-DA00-4EF2-CCF6-1473B9EFDDF5}"/>
              </a:ext>
            </a:extLst>
          </p:cNvPr>
          <p:cNvSpPr>
            <a:spLocks noGrp="1"/>
          </p:cNvSpPr>
          <p:nvPr>
            <p:ph type="body" sz="half" idx="10"/>
          </p:nvPr>
        </p:nvSpPr>
        <p:spPr>
          <a:xfrm>
            <a:off x="359498" y="720896"/>
            <a:ext cx="3214976" cy="1417495"/>
          </a:xfrm>
          <a:prstGeom prst="rect">
            <a:avLst/>
          </a:prstGeom>
        </p:spPr>
        <p:txBody>
          <a:bodyPr>
            <a:normAutofit/>
          </a:bodyPr>
          <a:lstStyle>
            <a:lvl1pPr marL="0" indent="0">
              <a:buNone/>
              <a:defRPr sz="3000" b="1">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pic>
        <p:nvPicPr>
          <p:cNvPr id="5" name="Billede 4">
            <a:extLst>
              <a:ext uri="{FF2B5EF4-FFF2-40B4-BE49-F238E27FC236}">
                <a16:creationId xmlns:a16="http://schemas.microsoft.com/office/drawing/2014/main" id="{BD1DCCB4-CE93-7DFA-1B98-3576A791BD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83072" y="6290049"/>
            <a:ext cx="1581738" cy="311785"/>
          </a:xfrm>
          <a:prstGeom prst="rect">
            <a:avLst/>
          </a:prstGeom>
        </p:spPr>
      </p:pic>
    </p:spTree>
    <p:extLst>
      <p:ext uri="{BB962C8B-B14F-4D97-AF65-F5344CB8AC3E}">
        <p14:creationId xmlns:p14="http://schemas.microsoft.com/office/powerpoint/2010/main" val="203579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tek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BA5E3-4FCC-B27A-BE54-03AB1253D156}"/>
              </a:ext>
            </a:extLst>
          </p:cNvPr>
          <p:cNvSpPr>
            <a:spLocks noGrp="1"/>
          </p:cNvSpPr>
          <p:nvPr>
            <p:ph type="title" hasCustomPrompt="1"/>
          </p:nvPr>
        </p:nvSpPr>
        <p:spPr>
          <a:xfrm>
            <a:off x="461818" y="919304"/>
            <a:ext cx="10891981" cy="1325563"/>
          </a:xfrm>
          <a:prstGeom prst="rect">
            <a:avLst/>
          </a:prstGeom>
        </p:spPr>
        <p:txBody>
          <a:bodyPr/>
          <a:lstStyle>
            <a:lvl1pPr>
              <a:lnSpc>
                <a:spcPct val="90000"/>
              </a:lnSpc>
              <a:defRPr b="1">
                <a:solidFill>
                  <a:srgbClr val="206C69"/>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4" name="Pladsholder til indhold 2">
            <a:extLst>
              <a:ext uri="{FF2B5EF4-FFF2-40B4-BE49-F238E27FC236}">
                <a16:creationId xmlns:a16="http://schemas.microsoft.com/office/drawing/2014/main" id="{FE568200-F63D-1970-2B23-F1EA77F3F143}"/>
              </a:ext>
            </a:extLst>
          </p:cNvPr>
          <p:cNvSpPr>
            <a:spLocks noGrp="1"/>
          </p:cNvSpPr>
          <p:nvPr>
            <p:ph idx="1"/>
          </p:nvPr>
        </p:nvSpPr>
        <p:spPr>
          <a:xfrm>
            <a:off x="461818" y="2336799"/>
            <a:ext cx="10891982" cy="4054765"/>
          </a:xfrm>
          <a:prstGeom prst="rect">
            <a:avLst/>
          </a:prstGeom>
        </p:spPr>
        <p:txBody>
          <a:bodyPr/>
          <a:lstStyle>
            <a:lvl1pPr>
              <a:defRPr>
                <a:latin typeface="Calibri" panose="020F0502020204030204" pitchFamily="34" charset="0"/>
                <a:ea typeface="Calibri" panose="020F0502020204030204" pitchFamily="34" charset="0"/>
                <a:cs typeface="Calibri" panose="020F0502020204030204" pitchFamily="34" charset="0"/>
              </a:defRPr>
            </a:lvl1pPr>
            <a:lvl2pPr>
              <a:defRPr>
                <a:latin typeface="Calibri" panose="020F0502020204030204" pitchFamily="34" charset="0"/>
                <a:ea typeface="Calibri" panose="020F0502020204030204" pitchFamily="34" charset="0"/>
                <a:cs typeface="Calibri" panose="020F0502020204030204" pitchFamily="34" charset="0"/>
              </a:defRPr>
            </a:lvl2pPr>
            <a:lvl3pPr>
              <a:defRPr>
                <a:latin typeface="Calibri" panose="020F0502020204030204" pitchFamily="34" charset="0"/>
                <a:ea typeface="Calibri" panose="020F0502020204030204" pitchFamily="34" charset="0"/>
                <a:cs typeface="Calibri" panose="020F0502020204030204" pitchFamily="34" charset="0"/>
              </a:defRPr>
            </a:lvl3pPr>
            <a:lvl4pPr>
              <a:defRPr>
                <a:latin typeface="Calibri" panose="020F0502020204030204" pitchFamily="34" charset="0"/>
                <a:ea typeface="Calibri" panose="020F0502020204030204" pitchFamily="34" charset="0"/>
                <a:cs typeface="Calibri" panose="020F0502020204030204" pitchFamily="34" charset="0"/>
              </a:defRPr>
            </a:lvl4pPr>
            <a:lvl5pPr>
              <a:defRPr>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5" name="Billede 4">
            <a:extLst>
              <a:ext uri="{FF2B5EF4-FFF2-40B4-BE49-F238E27FC236}">
                <a16:creationId xmlns:a16="http://schemas.microsoft.com/office/drawing/2014/main" id="{3C4B5768-A87D-A33E-8527-4F3A6399F8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83072" y="6290049"/>
            <a:ext cx="1581738" cy="311785"/>
          </a:xfrm>
          <a:prstGeom prst="rect">
            <a:avLst/>
          </a:prstGeom>
        </p:spPr>
      </p:pic>
    </p:spTree>
    <p:extLst>
      <p:ext uri="{BB962C8B-B14F-4D97-AF65-F5344CB8AC3E}">
        <p14:creationId xmlns:p14="http://schemas.microsoft.com/office/powerpoint/2010/main" val="372802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freestyle mørk">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8F8CF90-C6E6-C768-1C76-845B00E7AE6C}"/>
              </a:ext>
            </a:extLst>
          </p:cNvPr>
          <p:cNvSpPr>
            <a:spLocks noGrp="1"/>
          </p:cNvSpPr>
          <p:nvPr>
            <p:ph type="title" hasCustomPrompt="1"/>
          </p:nvPr>
        </p:nvSpPr>
        <p:spPr>
          <a:xfrm>
            <a:off x="461818" y="919304"/>
            <a:ext cx="10891981" cy="1325563"/>
          </a:xfrm>
          <a:prstGeom prst="rect">
            <a:avLst/>
          </a:prstGeom>
        </p:spPr>
        <p:txBody>
          <a:bodyPr/>
          <a:lstStyle>
            <a:lvl1pPr>
              <a:lnSpc>
                <a:spcPct val="90000"/>
              </a:lnSpc>
              <a:defRPr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
        <p:nvSpPr>
          <p:cNvPr id="4" name="Pladsholder til indhold 2">
            <a:extLst>
              <a:ext uri="{FF2B5EF4-FFF2-40B4-BE49-F238E27FC236}">
                <a16:creationId xmlns:a16="http://schemas.microsoft.com/office/drawing/2014/main" id="{9603A1CC-4DF2-ACFC-E6C9-9875205D47C4}"/>
              </a:ext>
            </a:extLst>
          </p:cNvPr>
          <p:cNvSpPr>
            <a:spLocks noGrp="1"/>
          </p:cNvSpPr>
          <p:nvPr>
            <p:ph idx="1"/>
          </p:nvPr>
        </p:nvSpPr>
        <p:spPr>
          <a:xfrm>
            <a:off x="461818" y="2336799"/>
            <a:ext cx="10891982" cy="4054765"/>
          </a:xfrm>
          <a:prstGeom prst="rect">
            <a:avLst/>
          </a:prstGeom>
        </p:spPr>
        <p:txBody>
          <a:bodyPr/>
          <a:lstStyle>
            <a:lvl1pPr>
              <a:defRPr>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bg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pic>
        <p:nvPicPr>
          <p:cNvPr id="6" name="Billede 5" descr="Et billede, der indeholder Font/skrifttype, Grafik, tekst, grafisk design&#10;&#10;AI-genereret indhold kan være ukorrekt.">
            <a:extLst>
              <a:ext uri="{FF2B5EF4-FFF2-40B4-BE49-F238E27FC236}">
                <a16:creationId xmlns:a16="http://schemas.microsoft.com/office/drawing/2014/main" id="{9509563F-9344-A80D-3188-5F02D495C8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3045" y="6290049"/>
            <a:ext cx="1581792" cy="311785"/>
          </a:xfrm>
          <a:prstGeom prst="rect">
            <a:avLst/>
          </a:prstGeom>
        </p:spPr>
      </p:pic>
    </p:spTree>
    <p:extLst>
      <p:ext uri="{BB962C8B-B14F-4D97-AF65-F5344CB8AC3E}">
        <p14:creationId xmlns:p14="http://schemas.microsoft.com/office/powerpoint/2010/main" val="78825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eesty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5BAE9FB-40BB-171C-1609-2B4F8AE5493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383072" y="6290049"/>
            <a:ext cx="1581738" cy="311785"/>
          </a:xfrm>
          <a:prstGeom prst="rect">
            <a:avLst/>
          </a:prstGeom>
        </p:spPr>
      </p:pic>
    </p:spTree>
    <p:extLst>
      <p:ext uri="{BB962C8B-B14F-4D97-AF65-F5344CB8AC3E}">
        <p14:creationId xmlns:p14="http://schemas.microsoft.com/office/powerpoint/2010/main" val="104116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kolo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3CBA703-E465-F6C2-FD9C-81EE4F9E96C9}"/>
              </a:ext>
            </a:extLst>
          </p:cNvPr>
          <p:cNvSpPr>
            <a:spLocks noGrp="1"/>
          </p:cNvSpPr>
          <p:nvPr>
            <p:ph sz="half" idx="1"/>
          </p:nvPr>
        </p:nvSpPr>
        <p:spPr>
          <a:xfrm>
            <a:off x="665018" y="1985818"/>
            <a:ext cx="3121891" cy="4461164"/>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2">
            <a:extLst>
              <a:ext uri="{FF2B5EF4-FFF2-40B4-BE49-F238E27FC236}">
                <a16:creationId xmlns:a16="http://schemas.microsoft.com/office/drawing/2014/main" id="{27994804-0DE5-8967-7E37-35C4975B59FC}"/>
              </a:ext>
            </a:extLst>
          </p:cNvPr>
          <p:cNvSpPr>
            <a:spLocks noGrp="1"/>
          </p:cNvSpPr>
          <p:nvPr>
            <p:ph sz="half" idx="10"/>
          </p:nvPr>
        </p:nvSpPr>
        <p:spPr>
          <a:xfrm>
            <a:off x="4535054" y="1985817"/>
            <a:ext cx="3121891" cy="4461163"/>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9" name="Pladsholder til indhold 2">
            <a:extLst>
              <a:ext uri="{FF2B5EF4-FFF2-40B4-BE49-F238E27FC236}">
                <a16:creationId xmlns:a16="http://schemas.microsoft.com/office/drawing/2014/main" id="{53614434-849E-538E-BAC6-FC8CAB85334D}"/>
              </a:ext>
            </a:extLst>
          </p:cNvPr>
          <p:cNvSpPr>
            <a:spLocks noGrp="1"/>
          </p:cNvSpPr>
          <p:nvPr>
            <p:ph sz="half" idx="11"/>
          </p:nvPr>
        </p:nvSpPr>
        <p:spPr>
          <a:xfrm>
            <a:off x="8405091" y="1985818"/>
            <a:ext cx="3121891" cy="4461162"/>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 name="Titel 1">
            <a:extLst>
              <a:ext uri="{FF2B5EF4-FFF2-40B4-BE49-F238E27FC236}">
                <a16:creationId xmlns:a16="http://schemas.microsoft.com/office/drawing/2014/main" id="{0AFDDD9A-FE64-87E5-F27A-8C7C7017F1B5}"/>
              </a:ext>
            </a:extLst>
          </p:cNvPr>
          <p:cNvSpPr>
            <a:spLocks noGrp="1"/>
          </p:cNvSpPr>
          <p:nvPr>
            <p:ph type="title" hasCustomPrompt="1"/>
          </p:nvPr>
        </p:nvSpPr>
        <p:spPr>
          <a:xfrm>
            <a:off x="635001" y="559086"/>
            <a:ext cx="10891981" cy="1325563"/>
          </a:xfrm>
          <a:prstGeom prst="rect">
            <a:avLst/>
          </a:prstGeom>
        </p:spPr>
        <p:txBody>
          <a:bodyPr/>
          <a:lstStyle>
            <a:lvl1pPr>
              <a:lnSpc>
                <a:spcPct val="90000"/>
              </a:lnSpc>
              <a:defRPr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Tree>
    <p:extLst>
      <p:ext uri="{BB962C8B-B14F-4D97-AF65-F5344CB8AC3E}">
        <p14:creationId xmlns:p14="http://schemas.microsoft.com/office/powerpoint/2010/main" val="240103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kolon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Pladsholder til indhold 2">
            <a:extLst>
              <a:ext uri="{FF2B5EF4-FFF2-40B4-BE49-F238E27FC236}">
                <a16:creationId xmlns:a16="http://schemas.microsoft.com/office/drawing/2014/main" id="{3F7A5F47-DF30-CD5F-998D-E30B3EBA3232}"/>
              </a:ext>
            </a:extLst>
          </p:cNvPr>
          <p:cNvSpPr>
            <a:spLocks noGrp="1"/>
          </p:cNvSpPr>
          <p:nvPr>
            <p:ph sz="half" idx="1"/>
          </p:nvPr>
        </p:nvSpPr>
        <p:spPr>
          <a:xfrm>
            <a:off x="665018" y="1921163"/>
            <a:ext cx="3121891" cy="4562763"/>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8" name="Pladsholder til indhold 2">
            <a:extLst>
              <a:ext uri="{FF2B5EF4-FFF2-40B4-BE49-F238E27FC236}">
                <a16:creationId xmlns:a16="http://schemas.microsoft.com/office/drawing/2014/main" id="{B57A91C1-18C1-D5CB-D757-9ECCB127B52A}"/>
              </a:ext>
            </a:extLst>
          </p:cNvPr>
          <p:cNvSpPr>
            <a:spLocks noGrp="1"/>
          </p:cNvSpPr>
          <p:nvPr>
            <p:ph sz="half" idx="10"/>
          </p:nvPr>
        </p:nvSpPr>
        <p:spPr>
          <a:xfrm>
            <a:off x="4535054" y="1921163"/>
            <a:ext cx="6991928" cy="4562763"/>
          </a:xfrm>
          <a:prstGeom prst="rect">
            <a:avLst/>
          </a:prstGeom>
        </p:spPr>
        <p:txBody>
          <a:bodyPr>
            <a:normAutofit/>
          </a:bodyPr>
          <a:lstStyle>
            <a:lvl1pPr>
              <a:defRPr sz="2000">
                <a:latin typeface="Calibri" panose="020F0502020204030204" pitchFamily="34" charset="0"/>
                <a:ea typeface="Calibri" panose="020F0502020204030204" pitchFamily="34" charset="0"/>
                <a:cs typeface="Calibri" panose="020F0502020204030204" pitchFamily="34" charset="0"/>
              </a:defRPr>
            </a:lvl1pPr>
            <a:lvl2pPr>
              <a:defRPr sz="2000">
                <a:latin typeface="Calibri" panose="020F0502020204030204" pitchFamily="34" charset="0"/>
                <a:ea typeface="Calibri" panose="020F0502020204030204" pitchFamily="34" charset="0"/>
                <a:cs typeface="Calibri" panose="020F0502020204030204" pitchFamily="34" charset="0"/>
              </a:defRPr>
            </a:lvl2pPr>
            <a:lvl3pPr>
              <a:defRPr sz="2000">
                <a:latin typeface="Calibri" panose="020F0502020204030204" pitchFamily="34" charset="0"/>
                <a:ea typeface="Calibri" panose="020F0502020204030204" pitchFamily="34" charset="0"/>
                <a:cs typeface="Calibri" panose="020F0502020204030204" pitchFamily="34" charset="0"/>
              </a:defRPr>
            </a:lvl3pPr>
            <a:lvl4pPr>
              <a:defRPr sz="2000">
                <a:latin typeface="Calibri" panose="020F0502020204030204" pitchFamily="34" charset="0"/>
                <a:ea typeface="Calibri" panose="020F0502020204030204" pitchFamily="34" charset="0"/>
                <a:cs typeface="Calibri" panose="020F0502020204030204" pitchFamily="34" charset="0"/>
              </a:defRPr>
            </a:lvl4pPr>
            <a:lvl5pPr>
              <a:defRPr sz="2000">
                <a:latin typeface="Calibri" panose="020F0502020204030204" pitchFamily="34" charset="0"/>
                <a:ea typeface="Calibri" panose="020F0502020204030204" pitchFamily="34" charset="0"/>
                <a:cs typeface="Calibri" panose="020F0502020204030204" pitchFamily="34" charset="0"/>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 name="Titel 1">
            <a:extLst>
              <a:ext uri="{FF2B5EF4-FFF2-40B4-BE49-F238E27FC236}">
                <a16:creationId xmlns:a16="http://schemas.microsoft.com/office/drawing/2014/main" id="{384B1C3D-B278-1B71-1652-19BDC7A66EA0}"/>
              </a:ext>
            </a:extLst>
          </p:cNvPr>
          <p:cNvSpPr>
            <a:spLocks noGrp="1"/>
          </p:cNvSpPr>
          <p:nvPr>
            <p:ph type="title" hasCustomPrompt="1"/>
          </p:nvPr>
        </p:nvSpPr>
        <p:spPr>
          <a:xfrm>
            <a:off x="635001" y="559086"/>
            <a:ext cx="10891981" cy="1325563"/>
          </a:xfrm>
          <a:prstGeom prst="rect">
            <a:avLst/>
          </a:prstGeom>
        </p:spPr>
        <p:txBody>
          <a:bodyPr/>
          <a:lstStyle>
            <a:lvl1pPr>
              <a:lnSpc>
                <a:spcPct val="90000"/>
              </a:lnSpc>
              <a:defRPr b="1">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da-DK" dirty="0"/>
              <a:t>KLIK FOR AT REDIGERE TITELTYPOGRAFIEN I MASTEREN</a:t>
            </a:r>
          </a:p>
        </p:txBody>
      </p:sp>
    </p:spTree>
    <p:extLst>
      <p:ext uri="{BB962C8B-B14F-4D97-AF65-F5344CB8AC3E}">
        <p14:creationId xmlns:p14="http://schemas.microsoft.com/office/powerpoint/2010/main" val="342219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4284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62" r:id="rId5"/>
    <p:sldLayoutId id="2147483667" r:id="rId6"/>
    <p:sldLayoutId id="2147483668" r:id="rId7"/>
    <p:sldLayoutId id="2147483652" r:id="rId8"/>
    <p:sldLayoutId id="2147483651" r:id="rId9"/>
    <p:sldLayoutId id="2147483665" r:id="rId10"/>
    <p:sldLayoutId id="2147483666" r:id="rId11"/>
    <p:sldLayoutId id="2147483663" r:id="rId12"/>
    <p:sldLayoutId id="2147483669" r:id="rId13"/>
    <p:sldLayoutId id="2147483670"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cisu.dk/artikler/information-om-governance-review/"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DBA336-B19F-F6A1-B9A3-C383838FFC68}"/>
              </a:ext>
            </a:extLst>
          </p:cNvPr>
          <p:cNvSpPr>
            <a:spLocks noGrp="1"/>
          </p:cNvSpPr>
          <p:nvPr>
            <p:ph type="ctrTitle"/>
          </p:nvPr>
        </p:nvSpPr>
        <p:spPr/>
        <p:txBody>
          <a:bodyPr/>
          <a:lstStyle/>
          <a:p>
            <a:r>
              <a:rPr lang="da-DK" dirty="0"/>
              <a:t>BILAG XX</a:t>
            </a:r>
            <a:br>
              <a:rPr lang="da-DK" dirty="0"/>
            </a:br>
            <a:r>
              <a:rPr lang="da-DK" dirty="0"/>
              <a:t>Forslag til </a:t>
            </a:r>
            <a:r>
              <a:rPr lang="da-DK" dirty="0" err="1"/>
              <a:t>vedtægsændringer</a:t>
            </a:r>
            <a:endParaRPr lang="da-DK" dirty="0"/>
          </a:p>
        </p:txBody>
      </p:sp>
      <p:sp>
        <p:nvSpPr>
          <p:cNvPr id="6" name="Undertitel 5">
            <a:extLst>
              <a:ext uri="{FF2B5EF4-FFF2-40B4-BE49-F238E27FC236}">
                <a16:creationId xmlns:a16="http://schemas.microsoft.com/office/drawing/2014/main" id="{9095006E-5862-7A40-A8C4-C24AF132BFCD}"/>
              </a:ext>
            </a:extLst>
          </p:cNvPr>
          <p:cNvSpPr>
            <a:spLocks noGrp="1"/>
          </p:cNvSpPr>
          <p:nvPr>
            <p:ph type="subTitle" idx="1"/>
          </p:nvPr>
        </p:nvSpPr>
        <p:spPr/>
        <p:txBody>
          <a:bodyPr/>
          <a:lstStyle/>
          <a:p>
            <a:r>
              <a:rPr lang="da-DK" dirty="0"/>
              <a:t>Forslagsstiller: Bestyrelsen</a:t>
            </a:r>
          </a:p>
        </p:txBody>
      </p:sp>
      <p:pic>
        <p:nvPicPr>
          <p:cNvPr id="1026" name="Picture 2" descr="Vedtægter">
            <a:extLst>
              <a:ext uri="{FF2B5EF4-FFF2-40B4-BE49-F238E27FC236}">
                <a16:creationId xmlns:a16="http://schemas.microsoft.com/office/drawing/2014/main" id="{85519ED0-9106-3856-CC52-60AB1AE120A8}"/>
              </a:ext>
            </a:extLst>
          </p:cNvPr>
          <p:cNvPicPr>
            <a:picLocks noGrp="1" noChangeAspect="1" noChangeArrowheads="1"/>
          </p:cNvPicPr>
          <p:nvPr>
            <p:ph type="pic" idx="10"/>
          </p:nvPr>
        </p:nvPicPr>
        <p:blipFill>
          <a:blip r:embed="rId2">
            <a:extLst>
              <a:ext uri="{28A0092B-C50C-407E-A947-70E740481C1C}">
                <a14:useLocalDpi xmlns:a14="http://schemas.microsoft.com/office/drawing/2010/main" val="0"/>
              </a:ext>
            </a:extLst>
          </a:blip>
          <a:srcRect l="36617" r="366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5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99322-2D10-59D0-76D2-B4B5D384A767}"/>
              </a:ext>
            </a:extLst>
          </p:cNvPr>
          <p:cNvSpPr>
            <a:spLocks noGrp="1"/>
          </p:cNvSpPr>
          <p:nvPr>
            <p:ph type="title"/>
          </p:nvPr>
        </p:nvSpPr>
        <p:spPr/>
        <p:txBody>
          <a:bodyPr/>
          <a:lstStyle/>
          <a:p>
            <a:r>
              <a:rPr lang="da-DK" dirty="0"/>
              <a:t>Ændringer i CISUs FORMÅL</a:t>
            </a:r>
          </a:p>
        </p:txBody>
      </p:sp>
      <p:sp>
        <p:nvSpPr>
          <p:cNvPr id="3" name="Pladsholder til indhold 2">
            <a:extLst>
              <a:ext uri="{FF2B5EF4-FFF2-40B4-BE49-F238E27FC236}">
                <a16:creationId xmlns:a16="http://schemas.microsoft.com/office/drawing/2014/main" id="{25146AB5-8EAB-4C94-9A0E-ABF31CD52685}"/>
              </a:ext>
            </a:extLst>
          </p:cNvPr>
          <p:cNvSpPr>
            <a:spLocks noGrp="1"/>
          </p:cNvSpPr>
          <p:nvPr>
            <p:ph idx="1"/>
          </p:nvPr>
        </p:nvSpPr>
        <p:spPr>
          <a:xfrm>
            <a:off x="360216" y="2073607"/>
            <a:ext cx="5338620" cy="3840163"/>
          </a:xfrm>
        </p:spPr>
        <p:txBody>
          <a:bodyPr/>
          <a:lstStyle/>
          <a:p>
            <a:pPr marL="0" indent="0">
              <a:buNone/>
            </a:pPr>
            <a:r>
              <a:rPr lang="da-DK" sz="1200" dirty="0"/>
              <a:t>13: I § 2 om CISUs formål tilføjes teksten markeret med fed og fjernes teksten markeret med overstregning herunder:</a:t>
            </a:r>
          </a:p>
          <a:p>
            <a:pPr marL="0" indent="0">
              <a:buNone/>
            </a:pPr>
            <a:r>
              <a:rPr lang="da-DK" sz="1200" dirty="0"/>
              <a:t>Stk. 1 CISU – Civilsamfund i Udviklings formål er:</a:t>
            </a:r>
          </a:p>
          <a:p>
            <a:pPr marL="0" indent="0">
              <a:buNone/>
            </a:pPr>
            <a:r>
              <a:rPr lang="da-DK" sz="1200" b="1" dirty="0"/>
              <a:t>At samle danske civilsamfundsorganisationer med interesse i og aktiviteter indenfor globale forhold. </a:t>
            </a:r>
          </a:p>
          <a:p>
            <a:pPr marL="0" indent="0">
              <a:buNone/>
            </a:pPr>
            <a:r>
              <a:rPr lang="da-DK" sz="1200" dirty="0"/>
              <a:t>At understøtte, at </a:t>
            </a:r>
            <a:r>
              <a:rPr lang="da-DK" sz="1200" b="1" dirty="0"/>
              <a:t>CISU – Civilsamfund i Udviklings </a:t>
            </a:r>
            <a:r>
              <a:rPr lang="da-DK" sz="1200" dirty="0"/>
              <a:t>medlemsorganisationerne er kvalificerede og ansvarlige samarbejdspartnere i et udviklingssamarbejde,</a:t>
            </a:r>
            <a:r>
              <a:rPr lang="da-DK" sz="1200" b="1" dirty="0"/>
              <a:t> </a:t>
            </a:r>
            <a:r>
              <a:rPr lang="da-DK" sz="1200" dirty="0"/>
              <a:t>der </a:t>
            </a:r>
            <a:r>
              <a:rPr lang="da-DK" sz="1200" strike="sngStrike" dirty="0"/>
              <a:t>bidrager til at til at bekæmpe årsager til fattigdom </a:t>
            </a:r>
            <a:r>
              <a:rPr lang="da-DK" sz="1200" b="1" dirty="0"/>
              <a:t> </a:t>
            </a:r>
            <a:r>
              <a:rPr lang="da-DK" sz="1200" dirty="0"/>
              <a:t>styrker civilsamfund </a:t>
            </a:r>
            <a:r>
              <a:rPr lang="da-DK" sz="1200" b="1" dirty="0"/>
              <a:t>lokalt og</a:t>
            </a:r>
            <a:r>
              <a:rPr lang="da-DK" sz="1200" dirty="0"/>
              <a:t> globalt, </a:t>
            </a:r>
            <a:r>
              <a:rPr lang="da-DK" sz="1200" b="1" dirty="0"/>
              <a:t>bekæmper årsager til fattigdom og fremmer demokrati og lige rettigheder. </a:t>
            </a:r>
          </a:p>
          <a:p>
            <a:pPr marL="0" indent="0">
              <a:buNone/>
            </a:pPr>
            <a:r>
              <a:rPr lang="da-DK" sz="1200" dirty="0"/>
              <a:t>At understøtte, at medlemsorganisationers arbejde i Danmark skaber </a:t>
            </a:r>
            <a:r>
              <a:rPr lang="da-DK" sz="1200" b="1" dirty="0"/>
              <a:t>engagement, </a:t>
            </a:r>
            <a:r>
              <a:rPr lang="da-DK" sz="1200" dirty="0"/>
              <a:t>viden og debat om livsvilkår</a:t>
            </a:r>
            <a:r>
              <a:rPr lang="da-DK" sz="1200" strike="sngStrike" dirty="0"/>
              <a:t>ene</a:t>
            </a:r>
            <a:r>
              <a:rPr lang="da-DK" sz="1200" dirty="0"/>
              <a:t> for mennesker, </a:t>
            </a:r>
            <a:r>
              <a:rPr lang="da-DK" sz="1200" strike="sngStrike" dirty="0"/>
              <a:t>som lever under fattige vilkår, om </a:t>
            </a:r>
            <a:r>
              <a:rPr lang="da-DK" sz="1200" dirty="0"/>
              <a:t>globale sammenhænge </a:t>
            </a:r>
            <a:r>
              <a:rPr lang="da-DK" sz="1200" strike="sngStrike" dirty="0"/>
              <a:t>- </a:t>
            </a:r>
            <a:r>
              <a:rPr lang="da-DK" sz="1200" dirty="0"/>
              <a:t>og </a:t>
            </a:r>
            <a:r>
              <a:rPr lang="da-DK" sz="1200" strike="sngStrike" dirty="0"/>
              <a:t>om,</a:t>
            </a:r>
            <a:r>
              <a:rPr lang="da-DK" sz="1200" dirty="0"/>
              <a:t> at det mellemfolkelige engagement nytter.</a:t>
            </a:r>
          </a:p>
          <a:p>
            <a:pPr marL="0" indent="0">
              <a:buNone/>
            </a:pPr>
            <a:r>
              <a:rPr lang="da-DK" sz="1200" b="1" dirty="0"/>
              <a:t>At være synlig fortaler for stærke, uafhængige civilsamfund i deres egen ret.</a:t>
            </a:r>
          </a:p>
          <a:p>
            <a:pPr marL="0" indent="0">
              <a:buNone/>
            </a:pPr>
            <a:r>
              <a:rPr lang="da-DK" sz="1200" strike="sngStrike" dirty="0"/>
              <a:t>At CISU – Civilsamfund i Udvikling og medlemsorganisationerne er synlige fortalere </a:t>
            </a:r>
            <a:r>
              <a:rPr lang="da-DK" sz="1200" dirty="0"/>
              <a:t>At</a:t>
            </a:r>
            <a:r>
              <a:rPr lang="da-DK" sz="1200" b="1" dirty="0"/>
              <a:t> være synlig fortaler </a:t>
            </a:r>
            <a:r>
              <a:rPr lang="da-DK" sz="1200" dirty="0"/>
              <a:t>for gode vilkår og rammer for</a:t>
            </a:r>
            <a:r>
              <a:rPr lang="da-DK" sz="1200" b="1" dirty="0"/>
              <a:t> </a:t>
            </a:r>
            <a:r>
              <a:rPr lang="da-DK" sz="1200" dirty="0"/>
              <a:t>det folkelige udviklingssamarbejde.</a:t>
            </a:r>
          </a:p>
          <a:p>
            <a:pPr marL="0" indent="0">
              <a:buNone/>
            </a:pPr>
            <a:r>
              <a:rPr lang="da-DK" sz="1200" b="1" dirty="0"/>
              <a:t>At  varetage medlemsorganisationernes interesser.</a:t>
            </a:r>
          </a:p>
          <a:p>
            <a:pPr marL="0" indent="0">
              <a:buNone/>
            </a:pPr>
            <a:r>
              <a:rPr lang="da-DK" sz="1200" strike="sngStrike" dirty="0"/>
              <a:t>Foreningen varetager desuden medlemsorganisationernes interesser i henhold til generalforsamlingens beslutninger herom.</a:t>
            </a:r>
          </a:p>
          <a:p>
            <a:endParaRPr lang="da-DK" sz="1200" dirty="0"/>
          </a:p>
        </p:txBody>
      </p:sp>
      <p:sp>
        <p:nvSpPr>
          <p:cNvPr id="4" name="Pladsholder til indhold 3">
            <a:extLst>
              <a:ext uri="{FF2B5EF4-FFF2-40B4-BE49-F238E27FC236}">
                <a16:creationId xmlns:a16="http://schemas.microsoft.com/office/drawing/2014/main" id="{CA63519A-E3F3-5D27-CE97-2AC5E720B7EF}"/>
              </a:ext>
            </a:extLst>
          </p:cNvPr>
          <p:cNvSpPr>
            <a:spLocks noGrp="1"/>
          </p:cNvSpPr>
          <p:nvPr>
            <p:ph idx="10"/>
          </p:nvPr>
        </p:nvSpPr>
        <p:spPr>
          <a:xfrm>
            <a:off x="6493163" y="2073606"/>
            <a:ext cx="5338620" cy="3840163"/>
          </a:xfrm>
        </p:spPr>
        <p:txBody>
          <a:bodyPr/>
          <a:lstStyle/>
          <a:p>
            <a:r>
              <a:rPr lang="da-DK" sz="1400" dirty="0"/>
              <a:t>Forslaget om at opdatere formålsparagraffen fremsættes på baggrund af </a:t>
            </a:r>
            <a:r>
              <a:rPr lang="da-DK" sz="1400" dirty="0" err="1"/>
              <a:t>governance</a:t>
            </a:r>
            <a:r>
              <a:rPr lang="da-DK" sz="1400" dirty="0"/>
              <a:t> </a:t>
            </a:r>
            <a:r>
              <a:rPr lang="da-DK" sz="1400" dirty="0" err="1"/>
              <a:t>reviewets</a:t>
            </a:r>
            <a:r>
              <a:rPr lang="da-DK" sz="1400" dirty="0"/>
              <a:t> anbefaling om at skabe en bred debat om </a:t>
            </a:r>
            <a:r>
              <a:rPr lang="da-DK" sz="1400" dirty="0" err="1"/>
              <a:t>CISU’s</a:t>
            </a:r>
            <a:r>
              <a:rPr lang="da-DK" sz="1400" dirty="0"/>
              <a:t> formål som medlemsorganisation. En debat, som allerede har været prioriteret i strategiarbejdet, kan med denne foreslåede ændring fortsættes og bredes yderligere ud på CISUs generalforsamling.</a:t>
            </a:r>
          </a:p>
          <a:p>
            <a:r>
              <a:rPr lang="da-DK" sz="1400" dirty="0"/>
              <a:t>Forslaget bygger desuden på et ønske om at sikre overensstemmelse mellem formuleringen af CISUs formål i vedtægterne og det formål, som – som et udslag af den nævnte debat – er beskrevet i forslaget til ny strategi for 2026–2030 (</a:t>
            </a:r>
            <a:r>
              <a:rPr lang="da-DK" sz="1400" dirty="0">
                <a:highlight>
                  <a:srgbClr val="9CAC3A"/>
                </a:highlight>
              </a:rPr>
              <a:t>bilag XX til generalforsamlingen</a:t>
            </a:r>
            <a:r>
              <a:rPr lang="da-DK" sz="1400" dirty="0"/>
              <a:t>).</a:t>
            </a:r>
          </a:p>
          <a:p>
            <a:r>
              <a:rPr lang="da-DK" sz="1400" dirty="0"/>
              <a:t>Endelig bygger forslaget på et ønske om en sproglig opdatering.</a:t>
            </a:r>
          </a:p>
          <a:p>
            <a:r>
              <a:rPr lang="da-DK" sz="1400" dirty="0">
                <a:highlight>
                  <a:srgbClr val="00FF00"/>
                </a:highlight>
              </a:rPr>
              <a:t>Der mangler en begrundelse for hvorfor ‘i henhold til generalforsamlingens beslutninger herom’ </a:t>
            </a:r>
            <a:r>
              <a:rPr lang="da-DK" sz="1400">
                <a:highlight>
                  <a:srgbClr val="00FF00"/>
                </a:highlight>
              </a:rPr>
              <a:t>skal slettes</a:t>
            </a:r>
          </a:p>
          <a:p>
            <a:endParaRPr lang="da-DK" sz="1400" dirty="0"/>
          </a:p>
          <a:p>
            <a:pPr marL="0" indent="0">
              <a:buNone/>
            </a:pPr>
            <a:r>
              <a:rPr lang="da-DK" sz="1400" dirty="0">
                <a:highlight>
                  <a:srgbClr val="9CAC3A"/>
                </a:highlight>
              </a:rPr>
              <a:t>LINK til </a:t>
            </a:r>
            <a:r>
              <a:rPr lang="da-DK" sz="1400" dirty="0" err="1">
                <a:highlight>
                  <a:srgbClr val="9CAC3A"/>
                </a:highlight>
              </a:rPr>
              <a:t>governance</a:t>
            </a:r>
            <a:r>
              <a:rPr lang="da-DK" sz="1400" dirty="0">
                <a:highlight>
                  <a:srgbClr val="9CAC3A"/>
                </a:highlight>
              </a:rPr>
              <a:t> </a:t>
            </a:r>
            <a:r>
              <a:rPr lang="da-DK" sz="1400" dirty="0" err="1">
                <a:highlight>
                  <a:srgbClr val="9CAC3A"/>
                </a:highlight>
              </a:rPr>
              <a:t>review</a:t>
            </a:r>
            <a:endParaRPr lang="da-DK" sz="1400" dirty="0">
              <a:highlight>
                <a:srgbClr val="9CAC3A"/>
              </a:highlight>
            </a:endParaRPr>
          </a:p>
        </p:txBody>
      </p:sp>
      <p:sp>
        <p:nvSpPr>
          <p:cNvPr id="5" name="Pladsholder til tekst 4">
            <a:extLst>
              <a:ext uri="{FF2B5EF4-FFF2-40B4-BE49-F238E27FC236}">
                <a16:creationId xmlns:a16="http://schemas.microsoft.com/office/drawing/2014/main" id="{080A0E5E-7682-BAAB-95DC-2BB3B6DC070B}"/>
              </a:ext>
            </a:extLst>
          </p:cNvPr>
          <p:cNvSpPr>
            <a:spLocks noGrp="1"/>
          </p:cNvSpPr>
          <p:nvPr>
            <p:ph type="body" sz="quarter" idx="11"/>
          </p:nvPr>
        </p:nvSpPr>
        <p:spPr/>
        <p:txBody>
          <a:bodyPr/>
          <a:lstStyle/>
          <a:p>
            <a:r>
              <a:rPr lang="da-DK" dirty="0"/>
              <a:t>BEGRUNDELSER FOR ÆNDRINGER</a:t>
            </a:r>
          </a:p>
        </p:txBody>
      </p:sp>
    </p:spTree>
    <p:extLst>
      <p:ext uri="{BB962C8B-B14F-4D97-AF65-F5344CB8AC3E}">
        <p14:creationId xmlns:p14="http://schemas.microsoft.com/office/powerpoint/2010/main" val="2099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799F80-338F-5C8A-0E1A-1BB4293B43E3}"/>
              </a:ext>
            </a:extLst>
          </p:cNvPr>
          <p:cNvSpPr>
            <a:spLocks noGrp="1"/>
          </p:cNvSpPr>
          <p:nvPr>
            <p:ph type="title"/>
          </p:nvPr>
        </p:nvSpPr>
        <p:spPr/>
        <p:txBody>
          <a:bodyPr/>
          <a:lstStyle/>
          <a:p>
            <a:r>
              <a:rPr lang="da-DK" dirty="0"/>
              <a:t>Ændringer vedr. </a:t>
            </a:r>
            <a:r>
              <a:rPr lang="da-DK" dirty="0" err="1"/>
              <a:t>Cisus</a:t>
            </a:r>
            <a:r>
              <a:rPr lang="da-DK" dirty="0"/>
              <a:t> </a:t>
            </a:r>
            <a:r>
              <a:rPr lang="da-DK" dirty="0" err="1"/>
              <a:t>governance</a:t>
            </a:r>
            <a:r>
              <a:rPr lang="da-DK" dirty="0"/>
              <a:t>:</a:t>
            </a:r>
            <a:br>
              <a:rPr lang="da-DK" dirty="0"/>
            </a:br>
            <a:r>
              <a:rPr lang="da-DK" dirty="0"/>
              <a:t>GENERALFORSAMLING</a:t>
            </a:r>
          </a:p>
        </p:txBody>
      </p:sp>
      <p:sp>
        <p:nvSpPr>
          <p:cNvPr id="3" name="Pladsholder til indhold 2">
            <a:extLst>
              <a:ext uri="{FF2B5EF4-FFF2-40B4-BE49-F238E27FC236}">
                <a16:creationId xmlns:a16="http://schemas.microsoft.com/office/drawing/2014/main" id="{757F022C-0657-D0F3-CEC4-81F461B74C59}"/>
              </a:ext>
            </a:extLst>
          </p:cNvPr>
          <p:cNvSpPr>
            <a:spLocks noGrp="1"/>
          </p:cNvSpPr>
          <p:nvPr>
            <p:ph idx="1"/>
          </p:nvPr>
        </p:nvSpPr>
        <p:spPr/>
        <p:txBody>
          <a:bodyPr/>
          <a:lstStyle/>
          <a:p>
            <a:pPr marL="0" indent="0">
              <a:buNone/>
            </a:pPr>
            <a:r>
              <a:rPr lang="da-DK" sz="1200" dirty="0"/>
              <a:t>14: I §4 stk. 1 tilføjes teksten markeret med fed i generalforsamlingens dagsorden:</a:t>
            </a:r>
          </a:p>
          <a:p>
            <a:pPr marL="0" indent="0">
              <a:buNone/>
            </a:pPr>
            <a:r>
              <a:rPr lang="da-DK" sz="1200" dirty="0"/>
              <a:t>7. </a:t>
            </a:r>
            <a:r>
              <a:rPr lang="da-DK" sz="1200" b="1" dirty="0"/>
              <a:t>Godkendelse af valg</a:t>
            </a:r>
            <a:r>
              <a:rPr lang="da-DK" sz="1200" dirty="0"/>
              <a:t> </a:t>
            </a:r>
            <a:r>
              <a:rPr lang="da-DK" sz="1200" strike="sngStrike" dirty="0" err="1"/>
              <a:t>Valg</a:t>
            </a:r>
            <a:r>
              <a:rPr lang="da-DK" sz="1200" dirty="0"/>
              <a:t> af bestyrelsesmedlemmer og -suppleanter </a:t>
            </a:r>
          </a:p>
          <a:p>
            <a:pPr marL="0" indent="0">
              <a:buNone/>
            </a:pPr>
            <a:endParaRPr lang="da-DK" sz="1200" dirty="0"/>
          </a:p>
          <a:p>
            <a:pPr marL="0" indent="0">
              <a:buNone/>
            </a:pPr>
            <a:r>
              <a:rPr lang="da-DK" sz="1200" dirty="0"/>
              <a:t>15: I §5 stk.  (nyt stk. 6 og 7) tilføjes teksten markeret med fed:</a:t>
            </a:r>
          </a:p>
          <a:p>
            <a:pPr marL="0" indent="0">
              <a:buNone/>
            </a:pPr>
            <a:r>
              <a:rPr lang="da-DK" sz="1200" b="1" dirty="0"/>
              <a:t>Valg til bestyrelsen gennemføres forud for generalforsamlingen. Procedurer for valget fastsættes af bestyrelsen. Valget fremlægges til formel godkendelse på den ordinære generalforsamling. </a:t>
            </a:r>
          </a:p>
          <a:p>
            <a:pPr marL="0" indent="0">
              <a:buNone/>
            </a:pPr>
            <a:r>
              <a:rPr lang="da-DK" sz="1200" b="1" dirty="0"/>
              <a:t>Stk. 7 Ved valg til bestyrelsen kan der stemmes på halvdelen af antal ledige sæder.  Dvs. at ved valg i lige årstal med fire (4) personer på valg har man to (2) stemmer og i ulige årstal med tre (3) personer på valg har man to (2) stemmer.</a:t>
            </a:r>
          </a:p>
          <a:p>
            <a:pPr marL="0" indent="0">
              <a:buNone/>
            </a:pPr>
            <a:endParaRPr lang="da-DK" sz="1200" b="1" dirty="0"/>
          </a:p>
          <a:p>
            <a:pPr marL="0" indent="0">
              <a:buNone/>
            </a:pPr>
            <a:r>
              <a:rPr lang="da-DK" sz="1200" dirty="0"/>
              <a:t>16: I §4 stk. 3 tilføjes teksten markeret med fed og fjernes teksten markeret med overstregning:</a:t>
            </a:r>
          </a:p>
          <a:p>
            <a:pPr marL="0" indent="0">
              <a:buNone/>
            </a:pPr>
            <a:r>
              <a:rPr lang="da-DK" sz="1200" dirty="0"/>
              <a:t>Stk. 2 (nyt stk. 3) Ved fravær kan stemmeret ved skriftlig generalfuldmagt overdrages til en anden medlemsorganisation. En medlemsorganisation kan maksimalt bære</a:t>
            </a:r>
            <a:r>
              <a:rPr lang="da-DK" sz="1200" b="1" dirty="0"/>
              <a:t> en (1) </a:t>
            </a:r>
            <a:r>
              <a:rPr lang="da-DK" sz="1200" strike="sngStrike" dirty="0"/>
              <a:t>tre (3) </a:t>
            </a:r>
            <a:r>
              <a:rPr lang="da-DK" sz="1200" dirty="0"/>
              <a:t>fuldmagt</a:t>
            </a:r>
            <a:r>
              <a:rPr lang="da-DK" sz="1200" strike="sngStrike" dirty="0"/>
              <a:t>er</a:t>
            </a:r>
            <a:r>
              <a:rPr lang="da-DK" sz="1200" dirty="0"/>
              <a:t> til generalforsamlingen. </a:t>
            </a:r>
          </a:p>
          <a:p>
            <a:endParaRPr lang="da-DK" sz="1200" dirty="0"/>
          </a:p>
        </p:txBody>
      </p:sp>
      <p:sp>
        <p:nvSpPr>
          <p:cNvPr id="4" name="Pladsholder til indhold 3">
            <a:extLst>
              <a:ext uri="{FF2B5EF4-FFF2-40B4-BE49-F238E27FC236}">
                <a16:creationId xmlns:a16="http://schemas.microsoft.com/office/drawing/2014/main" id="{03F7F92C-3C1F-E62D-6946-7A40BB24CC2B}"/>
              </a:ext>
            </a:extLst>
          </p:cNvPr>
          <p:cNvSpPr>
            <a:spLocks noGrp="1"/>
          </p:cNvSpPr>
          <p:nvPr>
            <p:ph idx="10"/>
          </p:nvPr>
        </p:nvSpPr>
        <p:spPr>
          <a:xfrm>
            <a:off x="6493164" y="2188022"/>
            <a:ext cx="5338620" cy="3840163"/>
          </a:xfrm>
        </p:spPr>
        <p:txBody>
          <a:bodyPr/>
          <a:lstStyle/>
          <a:p>
            <a:pPr marL="0" indent="0">
              <a:buNone/>
            </a:pPr>
            <a:r>
              <a:rPr lang="da-DK" sz="1200" dirty="0"/>
              <a:t>Ændringerne foreslås for at styrke generalforsamlingens legitimitet ved at sikre bred repræsentation i beslutningstagningen og samtidig beskytte mindretal i bestyrelsens sammensætning:</a:t>
            </a:r>
          </a:p>
          <a:p>
            <a:r>
              <a:rPr lang="da-DK" sz="1200" dirty="0"/>
              <a:t>For at skabe balance mellem hensynet til mindretalsbeskyttelse og hensynet til at repræsentationen i bestyrelsen afspejler sammensætningen af CISUs medlemsorganisationer, foreslås det, at antallet af stemmer til bestyrelsesvalget reduceres til halvdelen af de valgbare pladser (ændring 15).</a:t>
            </a:r>
          </a:p>
          <a:p>
            <a:r>
              <a:rPr lang="da-DK" sz="1200" dirty="0"/>
              <a:t>Det foreslås, at bestyrelsesvalget gennemføres online (over en periode) forud for generalforsamlingen, for at flest muligt får mulighed for at afgive deres stemme, og således sikre, at bestyrelsens sammensætning afspejler medlemsorganisationernes sammensætning. For at generalforsamlingen fortsat forbliver CISUs øverste myndighed, fastsættes det, at det er generalforsamlingen, der skal godkende valget. (ændring 14 og 15)</a:t>
            </a:r>
          </a:p>
          <a:p>
            <a:r>
              <a:rPr lang="da-DK" sz="1200" dirty="0"/>
              <a:t>Ved at reducere antallet af generalfuldmagter* til generalforsamlingen ønsker bestyrelsen, at afgivne stemmer i højere grad afspejler den enkelte stemmeberettigedes oplevelse af argumenter i debatten fremfor udelukkende at være baseret på skriftligt forudgående materiale (ændring 16).</a:t>
            </a:r>
          </a:p>
          <a:p>
            <a:pPr marL="0" indent="0">
              <a:buNone/>
            </a:pPr>
            <a:endParaRPr lang="da-DK" sz="1000" dirty="0"/>
          </a:p>
          <a:p>
            <a:pPr marL="0" indent="0">
              <a:buNone/>
            </a:pPr>
            <a:r>
              <a:rPr lang="da-DK" sz="1000" dirty="0"/>
              <a:t>*</a:t>
            </a:r>
            <a:r>
              <a:rPr lang="da-DK" sz="1000" b="1" dirty="0"/>
              <a:t>Hvad betyder en ‘generalfuldmagt’? </a:t>
            </a:r>
          </a:p>
          <a:p>
            <a:pPr marL="0" indent="0">
              <a:buNone/>
            </a:pPr>
            <a:r>
              <a:rPr lang="da-DK" sz="1000" dirty="0"/>
              <a:t>Ved en generalfuldmagt overlader man sin stemme uindskrænket. I modsætning til specificeret fuldmagt, hvor den der bærer fuldmagten skal stemme efter en på forhånd bestemt måde. Det er generalfuldmagter, der anvendes ved CISUs generalforsamlinger.</a:t>
            </a:r>
          </a:p>
          <a:p>
            <a:endParaRPr lang="da-DK" sz="1200" dirty="0"/>
          </a:p>
          <a:p>
            <a:endParaRPr lang="da-DK" sz="1200" dirty="0"/>
          </a:p>
        </p:txBody>
      </p:sp>
      <p:sp>
        <p:nvSpPr>
          <p:cNvPr id="5" name="Pladsholder til tekst 4">
            <a:extLst>
              <a:ext uri="{FF2B5EF4-FFF2-40B4-BE49-F238E27FC236}">
                <a16:creationId xmlns:a16="http://schemas.microsoft.com/office/drawing/2014/main" id="{7DF468F9-D92E-A0FE-A658-CB9029F01E80}"/>
              </a:ext>
            </a:extLst>
          </p:cNvPr>
          <p:cNvSpPr>
            <a:spLocks noGrp="1"/>
          </p:cNvSpPr>
          <p:nvPr>
            <p:ph type="body" sz="quarter" idx="11"/>
          </p:nvPr>
        </p:nvSpPr>
        <p:spPr/>
        <p:txBody>
          <a:bodyPr/>
          <a:lstStyle/>
          <a:p>
            <a:r>
              <a:rPr lang="da-DK" dirty="0"/>
              <a:t>BEGRUNDELSER FOR ÆNDRINGER</a:t>
            </a:r>
          </a:p>
        </p:txBody>
      </p:sp>
    </p:spTree>
    <p:extLst>
      <p:ext uri="{BB962C8B-B14F-4D97-AF65-F5344CB8AC3E}">
        <p14:creationId xmlns:p14="http://schemas.microsoft.com/office/powerpoint/2010/main" val="2697298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A93EE-0B73-F2C3-190C-88FEDA15B804}"/>
            </a:ext>
          </a:extLst>
        </p:cNvPr>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B1C2C6F4-B7D7-BC2A-CB56-1D7B0DFAD833}"/>
              </a:ext>
            </a:extLst>
          </p:cNvPr>
          <p:cNvSpPr>
            <a:spLocks noGrp="1"/>
          </p:cNvSpPr>
          <p:nvPr>
            <p:ph sz="half" idx="1"/>
          </p:nvPr>
        </p:nvSpPr>
        <p:spPr/>
        <p:txBody>
          <a:bodyPr>
            <a:normAutofit/>
          </a:bodyPr>
          <a:lstStyle/>
          <a:p>
            <a:pPr marL="0" indent="0">
              <a:buNone/>
            </a:pPr>
            <a:r>
              <a:rPr lang="da-DK" sz="1600" b="1" dirty="0"/>
              <a:t>Paragraf 5 stk. 3 – eksisterende:</a:t>
            </a:r>
          </a:p>
          <a:p>
            <a:pPr marL="0" indent="0">
              <a:buNone/>
            </a:pPr>
            <a:r>
              <a:rPr lang="da-DK" sz="1200" dirty="0"/>
              <a:t>Bestyrelsen leder CISU på et strategisk niveau og sikrer, at CISUs arbejde og ydelser passer med det strategiske grundlag, har den egnede kvalitet og ydes inden for forsvarlige økonomiske rammer jævnfør § 2. Bestyrelsen ansætter en daglig leder/ledelse, til hvem ansvaret for den daglige drift og udvikling kan delegeres.</a:t>
            </a:r>
          </a:p>
          <a:p>
            <a:endParaRPr lang="da-DK" dirty="0"/>
          </a:p>
        </p:txBody>
      </p:sp>
      <p:sp>
        <p:nvSpPr>
          <p:cNvPr id="3" name="Pladsholder til indhold 2">
            <a:extLst>
              <a:ext uri="{FF2B5EF4-FFF2-40B4-BE49-F238E27FC236}">
                <a16:creationId xmlns:a16="http://schemas.microsoft.com/office/drawing/2014/main" id="{0824E9D2-8167-E70A-A117-490D7C8FED33}"/>
              </a:ext>
            </a:extLst>
          </p:cNvPr>
          <p:cNvSpPr>
            <a:spLocks noGrp="1"/>
          </p:cNvSpPr>
          <p:nvPr>
            <p:ph sz="half" idx="10"/>
          </p:nvPr>
        </p:nvSpPr>
        <p:spPr/>
        <p:txBody>
          <a:bodyPr>
            <a:normAutofit fontScale="77500" lnSpcReduction="20000"/>
          </a:bodyPr>
          <a:lstStyle/>
          <a:p>
            <a:pPr marL="0" indent="0">
              <a:buNone/>
            </a:pPr>
            <a:r>
              <a:rPr lang="da-DK" b="1" dirty="0"/>
              <a:t>17: I § 5 stk. 3 (nye stk. 1-6) ændres til:</a:t>
            </a:r>
          </a:p>
          <a:p>
            <a:pPr marL="0" indent="0">
              <a:buNone/>
            </a:pPr>
            <a:r>
              <a:rPr lang="da-DK" sz="1700" dirty="0"/>
              <a:t>Stk. 1 Bestyrelsen leder CISU indenfor CISUs formål jævnfør § 2. Bestyrelsen leder CISU på et strategisk niveau indenfor strategiens fokusområder. </a:t>
            </a:r>
          </a:p>
          <a:p>
            <a:pPr marL="0" indent="0">
              <a:buNone/>
            </a:pPr>
            <a:r>
              <a:rPr lang="da-DK" sz="1700" dirty="0"/>
              <a:t>Stk. 2 Bestyrelsen sikrer at CISUs arbejde og aktiviteter udføres økonomisk forsvarligt indenfor CISUs formål, strategi og relaterede mål. </a:t>
            </a:r>
          </a:p>
          <a:p>
            <a:pPr marL="0" indent="0">
              <a:buNone/>
            </a:pPr>
            <a:r>
              <a:rPr lang="da-DK" sz="1700" dirty="0"/>
              <a:t>Stk. 3 Bestyrelsen godkender aftaler om forvaltning af midler/puljer på vegne af Udenrigsministeriet eller andre.</a:t>
            </a:r>
          </a:p>
          <a:p>
            <a:pPr marL="0" indent="0">
              <a:buNone/>
            </a:pPr>
            <a:r>
              <a:rPr lang="da-DK" sz="1700" dirty="0"/>
              <a:t>Stk. 4 Bestyrelsen ansætter en daglig leder, til hvem ansvaret for den daglige drift og udvikling delegeres. </a:t>
            </a:r>
          </a:p>
          <a:p>
            <a:pPr marL="0" indent="0">
              <a:buNone/>
            </a:pPr>
            <a:r>
              <a:rPr lang="da-DK" sz="1700" dirty="0"/>
              <a:t>Stk. 5 Den daglige ledelse bidrager med at holde bestyrelsen på et strategisk niveau med respekt for armslængdeprincip i forhold til operationelle beslutninger og prioriteringer.</a:t>
            </a:r>
          </a:p>
          <a:p>
            <a:pPr marL="0" indent="0">
              <a:buNone/>
            </a:pPr>
            <a:r>
              <a:rPr lang="da-DK" sz="1700" dirty="0"/>
              <a:t>Stk. 6 Bestyrelsen er forpligtet til at varetage CISUs interesse. Bestyrelsen tilstræber konsensus i beslutninger.   </a:t>
            </a:r>
          </a:p>
          <a:p>
            <a:pPr marL="0" indent="0">
              <a:buNone/>
            </a:pPr>
            <a:endParaRPr lang="da-DK" dirty="0"/>
          </a:p>
          <a:p>
            <a:endParaRPr lang="da-DK" dirty="0"/>
          </a:p>
        </p:txBody>
      </p:sp>
      <p:sp>
        <p:nvSpPr>
          <p:cNvPr id="4" name="Pladsholder til indhold 3">
            <a:extLst>
              <a:ext uri="{FF2B5EF4-FFF2-40B4-BE49-F238E27FC236}">
                <a16:creationId xmlns:a16="http://schemas.microsoft.com/office/drawing/2014/main" id="{CAD274A0-ECA4-896E-1B96-738BD67B948F}"/>
              </a:ext>
            </a:extLst>
          </p:cNvPr>
          <p:cNvSpPr>
            <a:spLocks noGrp="1"/>
          </p:cNvSpPr>
          <p:nvPr>
            <p:ph sz="half" idx="11"/>
          </p:nvPr>
        </p:nvSpPr>
        <p:spPr/>
        <p:txBody>
          <a:bodyPr>
            <a:normAutofit fontScale="47500" lnSpcReduction="20000"/>
          </a:bodyPr>
          <a:lstStyle/>
          <a:p>
            <a:pPr marL="0" indent="0">
              <a:buNone/>
            </a:pPr>
            <a:r>
              <a:rPr lang="da-DK" sz="3400" b="1" dirty="0"/>
              <a:t>Begrundelser for ændringer:</a:t>
            </a:r>
          </a:p>
          <a:p>
            <a:pPr marL="0" indent="0">
              <a:buNone/>
            </a:pPr>
            <a:r>
              <a:rPr lang="da-DK" dirty="0"/>
              <a:t>Ændringerne forslås, for at imødekomme </a:t>
            </a:r>
            <a:r>
              <a:rPr lang="da-DK" dirty="0" err="1"/>
              <a:t>governance</a:t>
            </a:r>
            <a:r>
              <a:rPr lang="da-DK" dirty="0"/>
              <a:t> </a:t>
            </a:r>
            <a:r>
              <a:rPr lang="da-DK" dirty="0" err="1"/>
              <a:t>reviewets</a:t>
            </a:r>
            <a:r>
              <a:rPr lang="da-DK" dirty="0"/>
              <a:t> anbefaling om at skabe klar rollefordeling mellem bestyrelsen og sekretariat.</a:t>
            </a:r>
          </a:p>
          <a:p>
            <a:pPr marL="0" indent="0">
              <a:buNone/>
            </a:pPr>
            <a:r>
              <a:rPr lang="da-DK" dirty="0"/>
              <a:t>Bestyrelsens rolle præcisere for at sikre, at bestyrelsen har ansvar for det strategiske, mens sekretariatet skal fungere som en udførende stabsfunktion, der leder opad til bestyrelsen. Dette bl.a. for at understøtte princippet om armslængde*. </a:t>
            </a:r>
          </a:p>
          <a:p>
            <a:pPr marL="0" indent="0">
              <a:buNone/>
            </a:pPr>
            <a:r>
              <a:rPr lang="da-DK" dirty="0"/>
              <a:t>I forlængelse her af forslås det, at slette ordet ‘kan’ i </a:t>
            </a:r>
            <a:r>
              <a:rPr lang="da-DK" i="1" dirty="0"/>
              <a:t>Bestyrelsen ansætter en daglig leder/ledelse, til hvem ansvaret for den daglige drift og udvikling kan delegeres. </a:t>
            </a:r>
            <a:r>
              <a:rPr lang="da-DK" dirty="0"/>
              <a:t>Dette er for at fjerne en mulighed for, at bestyrelsen træffer beslutninger på operationelt niveau, hvilket kan føre til en sammenblanding af bestyrelsens strategiske ansvar og sekretariatets operationelle ledelse. </a:t>
            </a:r>
          </a:p>
          <a:p>
            <a:pPr marL="0" indent="0">
              <a:buNone/>
            </a:pPr>
            <a:r>
              <a:rPr lang="da-DK" dirty="0"/>
              <a:t>For at understrege bestyrelsens forpligtigelse til at varetage det samlede CISUs interesse tilføjes stk. 6. Som udgangspunkt er det en selvfølge at bestyrelsen skal varetage det samlede CISUs interesser, men grundet medlemsorganisationers adgang til at søge midler fra CISUs puljer, præciseres det og skrives tydeligt frem. </a:t>
            </a:r>
          </a:p>
          <a:p>
            <a:pPr marL="0" indent="0">
              <a:buNone/>
            </a:pPr>
            <a:r>
              <a:rPr lang="da-DK" dirty="0"/>
              <a:t>Stk. 3 er som nævnt under ændring 4 ikke en indholdsmæssig ændring. Indhold er blot flyttet fra formålsparagraffen. </a:t>
            </a:r>
          </a:p>
          <a:p>
            <a:pPr marL="0" indent="0">
              <a:buNone/>
            </a:pPr>
            <a:r>
              <a:rPr lang="da-DK" dirty="0">
                <a:highlight>
                  <a:srgbClr val="FFFF00"/>
                </a:highlight>
              </a:rPr>
              <a:t>*Hvad er ‘armslængeprincippet’? I denne sammenhæng handler det om at CISUs medlemsorganisationer fra hvilke bestyrelsen vælges, har adgang til at søge CISUs puljer, hvilket kræver en klar adskillelse mellem bestyrelsens strategiske </a:t>
            </a:r>
            <a:r>
              <a:rPr lang="da-DK" dirty="0" err="1">
                <a:highlight>
                  <a:srgbClr val="FFFF00"/>
                </a:highlight>
              </a:rPr>
              <a:t>beslutningskompetance</a:t>
            </a:r>
            <a:r>
              <a:rPr lang="da-DK" dirty="0">
                <a:highlight>
                  <a:srgbClr val="FFFF00"/>
                </a:highlight>
              </a:rPr>
              <a:t> relateret til puljernes målsætninger, overfor den puljernes fordeling og andre administrative og </a:t>
            </a:r>
            <a:r>
              <a:rPr lang="da-DK" dirty="0" err="1">
                <a:highlight>
                  <a:srgbClr val="FFFF00"/>
                </a:highlight>
              </a:rPr>
              <a:t>operationalle</a:t>
            </a:r>
            <a:r>
              <a:rPr lang="da-DK" dirty="0">
                <a:highlight>
                  <a:srgbClr val="FFFF00"/>
                </a:highlight>
              </a:rPr>
              <a:t> forvaltningsopgaver.</a:t>
            </a:r>
          </a:p>
        </p:txBody>
      </p:sp>
      <p:sp>
        <p:nvSpPr>
          <p:cNvPr id="5" name="Titel 4">
            <a:extLst>
              <a:ext uri="{FF2B5EF4-FFF2-40B4-BE49-F238E27FC236}">
                <a16:creationId xmlns:a16="http://schemas.microsoft.com/office/drawing/2014/main" id="{0D58A546-CCB0-31DD-87CC-D027778D155A}"/>
              </a:ext>
            </a:extLst>
          </p:cNvPr>
          <p:cNvSpPr>
            <a:spLocks noGrp="1"/>
          </p:cNvSpPr>
          <p:nvPr>
            <p:ph type="title"/>
          </p:nvPr>
        </p:nvSpPr>
        <p:spPr>
          <a:xfrm>
            <a:off x="635001" y="411018"/>
            <a:ext cx="10891981" cy="1325563"/>
          </a:xfrm>
        </p:spPr>
        <p:txBody>
          <a:bodyPr/>
          <a:lstStyle/>
          <a:p>
            <a:r>
              <a:rPr lang="da-DK" dirty="0"/>
              <a:t>Ændringer vedr. CISUs </a:t>
            </a:r>
            <a:r>
              <a:rPr lang="da-DK" dirty="0" err="1"/>
              <a:t>governance</a:t>
            </a:r>
            <a:br>
              <a:rPr lang="da-DK" dirty="0"/>
            </a:br>
            <a:r>
              <a:rPr lang="da-DK" dirty="0"/>
              <a:t>BESTYRELSES OG SEKRETARIATETS ROLLE</a:t>
            </a:r>
          </a:p>
        </p:txBody>
      </p:sp>
    </p:spTree>
    <p:extLst>
      <p:ext uri="{BB962C8B-B14F-4D97-AF65-F5344CB8AC3E}">
        <p14:creationId xmlns:p14="http://schemas.microsoft.com/office/powerpoint/2010/main" val="89187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EF683-E9C7-3D0D-5743-6C30FF59961E}"/>
              </a:ext>
            </a:extLst>
          </p:cNvPr>
          <p:cNvSpPr>
            <a:spLocks noGrp="1"/>
          </p:cNvSpPr>
          <p:nvPr>
            <p:ph type="title"/>
          </p:nvPr>
        </p:nvSpPr>
        <p:spPr/>
        <p:txBody>
          <a:bodyPr/>
          <a:lstStyle/>
          <a:p>
            <a:r>
              <a:rPr lang="da-DK" dirty="0">
                <a:latin typeface="Arial" panose="020B0604020202020204" pitchFamily="34" charset="0"/>
                <a:ea typeface="Times New Roman" panose="02020603050405020304" pitchFamily="18" charset="0"/>
                <a:cs typeface="Arial" panose="020B0604020202020204" pitchFamily="34" charset="0"/>
              </a:rPr>
              <a:t>VEDTÆGTS-ÆNDRINGER SAMLET</a:t>
            </a:r>
            <a:br>
              <a:rPr lang="da-DK" dirty="0">
                <a:latin typeface="Arial" panose="020B0604020202020204" pitchFamily="34" charset="0"/>
                <a:ea typeface="Times New Roman" panose="02020603050405020304" pitchFamily="18" charset="0"/>
                <a:cs typeface="Arial" panose="020B0604020202020204" pitchFamily="34" charset="0"/>
              </a:rPr>
            </a:br>
            <a:endParaRPr lang="da-DK" dirty="0"/>
          </a:p>
        </p:txBody>
      </p:sp>
      <p:sp>
        <p:nvSpPr>
          <p:cNvPr id="3" name="Pladsholder til indhold 2">
            <a:extLst>
              <a:ext uri="{FF2B5EF4-FFF2-40B4-BE49-F238E27FC236}">
                <a16:creationId xmlns:a16="http://schemas.microsoft.com/office/drawing/2014/main" id="{B444AE4C-0D5F-4F40-757D-CE8A9DA4ED41}"/>
              </a:ext>
            </a:extLst>
          </p:cNvPr>
          <p:cNvSpPr>
            <a:spLocks noGrp="1"/>
          </p:cNvSpPr>
          <p:nvPr>
            <p:ph idx="1"/>
          </p:nvPr>
        </p:nvSpPr>
        <p:spPr/>
        <p:txBody>
          <a:bodyPr/>
          <a:lstStyle/>
          <a:p>
            <a:pPr>
              <a:spcAft>
                <a:spcPts val="600"/>
              </a:spcAft>
              <a:buNone/>
            </a:pPr>
            <a:r>
              <a:rPr lang="da-DK" sz="1400" dirty="0"/>
              <a:t>På de næste sider kan du i højre kolonne læse CISUs vedtægter, hvor alle forslag til ændringer er markeret.</a:t>
            </a:r>
          </a:p>
          <a:p>
            <a:pPr>
              <a:spcAft>
                <a:spcPts val="600"/>
              </a:spcAft>
              <a:buNone/>
            </a:pPr>
            <a:r>
              <a:rPr lang="da-DK" sz="1400" dirty="0"/>
              <a:t>Teksten markeret med fed tilføjes og teksten markeret med overstregning fjernes. </a:t>
            </a:r>
          </a:p>
          <a:p>
            <a:pPr>
              <a:spcAft>
                <a:spcPts val="600"/>
              </a:spcAft>
              <a:buNone/>
            </a:pPr>
            <a:r>
              <a:rPr lang="da-DK" sz="1400" dirty="0"/>
              <a:t>Indhold i [ ] er beskriver en flytning fra et sted til et andet af eksisterende tekst.</a:t>
            </a:r>
          </a:p>
          <a:p>
            <a:pPr>
              <a:spcAft>
                <a:spcPts val="600"/>
              </a:spcAft>
              <a:buNone/>
            </a:pPr>
            <a:r>
              <a:rPr lang="da-DK" sz="1400" dirty="0"/>
              <a:t>I venstre kolonne finder du numrene på ændringer, så du kan finde tilbage og læse begrundelserne på de forrige sider.</a:t>
            </a:r>
          </a:p>
          <a:p>
            <a:pPr marL="0" indent="0">
              <a:buNone/>
            </a:pPr>
            <a:r>
              <a:rPr lang="da-DK" sz="1400" dirty="0"/>
              <a:t>Alle ændringer er markeret med farve ud fra, hvad ændringen vedrører: </a:t>
            </a:r>
          </a:p>
          <a:p>
            <a:r>
              <a:rPr lang="da-DK" sz="1400" dirty="0">
                <a:highlight>
                  <a:srgbClr val="0000FF"/>
                </a:highlight>
              </a:rPr>
              <a:t>Vedtægternes struktur, sprog, etableret retspraksis og kontekst</a:t>
            </a:r>
          </a:p>
          <a:p>
            <a:r>
              <a:rPr lang="da-DK" sz="1400" dirty="0">
                <a:highlight>
                  <a:srgbClr val="800080"/>
                </a:highlight>
              </a:rPr>
              <a:t>CISUs formål</a:t>
            </a:r>
          </a:p>
          <a:p>
            <a:r>
              <a:rPr lang="da-DK" sz="1400" dirty="0">
                <a:highlight>
                  <a:srgbClr val="FF0000"/>
                </a:highlight>
              </a:rPr>
              <a:t>CISUs </a:t>
            </a:r>
            <a:r>
              <a:rPr lang="da-DK" sz="1400" dirty="0" err="1">
                <a:highlight>
                  <a:srgbClr val="FF0000"/>
                </a:highlight>
              </a:rPr>
              <a:t>governance</a:t>
            </a:r>
            <a:r>
              <a:rPr lang="da-DK" sz="1400" dirty="0">
                <a:highlight>
                  <a:srgbClr val="FF0000"/>
                </a:highlight>
              </a:rPr>
              <a:t>: Generalforsamling</a:t>
            </a:r>
          </a:p>
          <a:p>
            <a:r>
              <a:rPr lang="da-DK" sz="1400" dirty="0">
                <a:highlight>
                  <a:srgbClr val="008000"/>
                </a:highlight>
              </a:rPr>
              <a:t>CISUs </a:t>
            </a:r>
            <a:r>
              <a:rPr lang="da-DK" sz="1400" dirty="0" err="1">
                <a:highlight>
                  <a:srgbClr val="008000"/>
                </a:highlight>
              </a:rPr>
              <a:t>governance</a:t>
            </a:r>
            <a:r>
              <a:rPr lang="da-DK" sz="1400" dirty="0">
                <a:highlight>
                  <a:srgbClr val="008000"/>
                </a:highlight>
              </a:rPr>
              <a:t>: Bestyrelse og sekretariats rolle</a:t>
            </a:r>
          </a:p>
          <a:p>
            <a:pPr>
              <a:spcAft>
                <a:spcPts val="600"/>
              </a:spcAft>
              <a:buNone/>
            </a:pPr>
            <a:endParaRPr lang="da-DK" sz="2000" dirty="0"/>
          </a:p>
        </p:txBody>
      </p:sp>
      <p:sp>
        <p:nvSpPr>
          <p:cNvPr id="4" name="Pladsholder til indhold 3">
            <a:extLst>
              <a:ext uri="{FF2B5EF4-FFF2-40B4-BE49-F238E27FC236}">
                <a16:creationId xmlns:a16="http://schemas.microsoft.com/office/drawing/2014/main" id="{77220B39-9CE3-4B26-3C04-8A99B43E01EF}"/>
              </a:ext>
            </a:extLst>
          </p:cNvPr>
          <p:cNvSpPr>
            <a:spLocks noGrp="1"/>
          </p:cNvSpPr>
          <p:nvPr>
            <p:ph idx="10"/>
          </p:nvPr>
        </p:nvSpPr>
        <p:spPr>
          <a:xfrm>
            <a:off x="6096000" y="0"/>
            <a:ext cx="6096000" cy="6857999"/>
          </a:xfrm>
        </p:spPr>
        <p:txBody>
          <a:bodyPr/>
          <a:lstStyle/>
          <a:p>
            <a:pPr marL="0" indent="0">
              <a:buNone/>
            </a:pPr>
            <a:endParaRPr lang="da-DK" sz="1400" b="1" dirty="0">
              <a:latin typeface="Arial" panose="020B0604020202020204" pitchFamily="34" charset="0"/>
              <a:cs typeface="Arial" panose="020B0604020202020204" pitchFamily="34" charset="0"/>
            </a:endParaRPr>
          </a:p>
          <a:p>
            <a:pPr marL="0" indent="0">
              <a:buNone/>
            </a:pPr>
            <a:endParaRPr lang="da-DK" sz="1400" b="1" dirty="0">
              <a:latin typeface="Arial" panose="020B0604020202020204" pitchFamily="34" charset="0"/>
              <a:cs typeface="Arial" panose="020B0604020202020204" pitchFamily="34" charset="0"/>
            </a:endParaRPr>
          </a:p>
          <a:p>
            <a:pPr marL="0" indent="0">
              <a:buNone/>
            </a:pPr>
            <a:endParaRPr lang="da-DK" sz="1400" b="1" dirty="0">
              <a:latin typeface="Arial" panose="020B0604020202020204" pitchFamily="34" charset="0"/>
              <a:cs typeface="Arial" panose="020B0604020202020204" pitchFamily="34" charset="0"/>
            </a:endParaRPr>
          </a:p>
          <a:p>
            <a:pPr marL="0" indent="0">
              <a:buNone/>
            </a:pPr>
            <a:endParaRPr lang="da-DK" sz="1400" b="1" dirty="0">
              <a:latin typeface="Arial" panose="020B0604020202020204" pitchFamily="34" charset="0"/>
              <a:cs typeface="Arial" panose="020B0604020202020204" pitchFamily="34" charset="0"/>
            </a:endParaRPr>
          </a:p>
          <a:p>
            <a:pPr marL="0" indent="0">
              <a:buNone/>
            </a:pPr>
            <a:endParaRPr lang="da-DK" sz="1400" b="1" dirty="0">
              <a:latin typeface="Arial" panose="020B0604020202020204" pitchFamily="34" charset="0"/>
              <a:cs typeface="Arial" panose="020B0604020202020204" pitchFamily="34" charset="0"/>
            </a:endParaRPr>
          </a:p>
          <a:p>
            <a:pPr marL="0" indent="0">
              <a:buNone/>
            </a:pPr>
            <a:endParaRPr lang="da-DK" sz="1400" b="1" dirty="0">
              <a:latin typeface="Arial" panose="020B0604020202020204" pitchFamily="34" charset="0"/>
              <a:cs typeface="Arial" panose="020B0604020202020204" pitchFamily="34" charset="0"/>
            </a:endParaRPr>
          </a:p>
          <a:p>
            <a:pPr marL="0" indent="0">
              <a:buNone/>
            </a:pPr>
            <a:r>
              <a:rPr lang="da-DK" sz="1400" b="1" dirty="0">
                <a:latin typeface="Arial" panose="020B0604020202020204" pitchFamily="34" charset="0"/>
                <a:cs typeface="Arial" panose="020B0604020202020204" pitchFamily="34" charset="0"/>
              </a:rPr>
              <a:t>Vedtægter for foreningen</a:t>
            </a:r>
            <a:r>
              <a:rPr lang="da-DK" sz="1400" dirty="0">
                <a:latin typeface="Arial" panose="020B0604020202020204" pitchFamily="34" charset="0"/>
                <a:cs typeface="Arial" panose="020B0604020202020204" pitchFamily="34" charset="0"/>
              </a:rPr>
              <a:t> </a:t>
            </a:r>
            <a:br>
              <a:rPr lang="da-DK" sz="2200" b="1" dirty="0">
                <a:latin typeface="Arial" panose="020B0604020202020204" pitchFamily="34" charset="0"/>
                <a:cs typeface="Arial" panose="020B0604020202020204" pitchFamily="34" charset="0"/>
              </a:rPr>
            </a:br>
            <a:r>
              <a:rPr lang="da-DK" sz="2200" b="1" dirty="0">
                <a:latin typeface="Arial" panose="020B0604020202020204" pitchFamily="34" charset="0"/>
                <a:cs typeface="Arial" panose="020B0604020202020204" pitchFamily="34" charset="0"/>
              </a:rPr>
              <a:t>CISU - Civilsamfund i Udvikling</a:t>
            </a:r>
            <a:endParaRPr lang="da-DK" sz="2200" dirty="0">
              <a:latin typeface="Arial" panose="020B0604020202020204" pitchFamily="34" charset="0"/>
              <a:cs typeface="Arial" panose="020B0604020202020204" pitchFamily="34" charset="0"/>
            </a:endParaRPr>
          </a:p>
          <a:p>
            <a:pPr marL="0" indent="0">
              <a:buNone/>
            </a:pPr>
            <a:r>
              <a:rPr lang="da-DK" sz="1100" i="1" dirty="0">
                <a:latin typeface="Arial" panose="020B0604020202020204" pitchFamily="34" charset="0"/>
                <a:cs typeface="Arial" panose="020B0604020202020204" pitchFamily="34" charset="0"/>
              </a:rPr>
              <a:t>Vedtægter for sammenslutningen CISU – Civilsamfund i Udvikling, vedtaget på den stiftende Generalforsamling den 8. december 1995 - med ændringer vedtaget på Årsmødet i Kolding 20. april 1997, i Odense 22. april 2002, i Odense 26. april 2003, i Nyborg 20. marts 2004, i København 12. april 2008, i Odense 9. april 2011, i Odense 28. april 2012, i Nyborg 26. april 2014, i Nyborg 25. april 2015, i Odense 21. april 2018, i København/delvist online 19. september 2020, online 24. april 2021 og i Odense 22. april 2023. </a:t>
            </a:r>
          </a:p>
          <a:p>
            <a:pPr marL="0" indent="0">
              <a:buNone/>
            </a:pPr>
            <a:r>
              <a:rPr lang="da-DK" sz="1100" i="1" dirty="0">
                <a:latin typeface="Arial" panose="020B0604020202020204" pitchFamily="34" charset="0"/>
                <a:cs typeface="Arial" panose="020B0604020202020204" pitchFamily="34" charset="0"/>
              </a:rPr>
              <a:t>Foreningens navn blev i 2012 ændret fra Projektrådgivningen til CISU – Civilsamfund i Udvikling. </a:t>
            </a:r>
          </a:p>
          <a:p>
            <a:pPr marL="0" indent="0">
              <a:buNone/>
            </a:pPr>
            <a:r>
              <a:rPr lang="da-DK" sz="1000" b="1" dirty="0">
                <a:latin typeface="Arial" panose="020B0604020202020204" pitchFamily="34" charset="0"/>
                <a:cs typeface="Arial" panose="020B0604020202020204" pitchFamily="34" charset="0"/>
              </a:rPr>
              <a:t>§ 1</a:t>
            </a:r>
            <a:r>
              <a:rPr lang="da-DK" sz="1000" dirty="0">
                <a:latin typeface="Arial" panose="020B0604020202020204" pitchFamily="34" charset="0"/>
                <a:cs typeface="Arial" panose="020B0604020202020204" pitchFamily="34" charset="0"/>
              </a:rPr>
              <a:t> </a:t>
            </a:r>
            <a:r>
              <a:rPr lang="da-DK" sz="1000" b="1" dirty="0">
                <a:highlight>
                  <a:srgbClr val="000080"/>
                </a:highlight>
                <a:latin typeface="Arial" panose="020B0604020202020204" pitchFamily="34" charset="0"/>
                <a:cs typeface="Arial" panose="020B0604020202020204" pitchFamily="34" charset="0"/>
              </a:rPr>
              <a:t>Navn og hjemsted</a:t>
            </a:r>
          </a:p>
          <a:p>
            <a:pPr marL="0" indent="0">
              <a:buNone/>
            </a:pPr>
            <a:r>
              <a:rPr lang="da-DK" sz="1000" dirty="0">
                <a:latin typeface="Arial" panose="020B0604020202020204" pitchFamily="34" charset="0"/>
                <a:cs typeface="Arial" panose="020B0604020202020204" pitchFamily="34" charset="0"/>
              </a:rPr>
              <a:t>Stk. 1 Foreningens navn er CISU – Civilsamfund i Udvikling.</a:t>
            </a:r>
          </a:p>
          <a:p>
            <a:pPr marL="0" indent="0">
              <a:buNone/>
            </a:pPr>
            <a:r>
              <a:rPr lang="da-DK" sz="1000" dirty="0">
                <a:latin typeface="Arial" panose="020B0604020202020204" pitchFamily="34" charset="0"/>
                <a:cs typeface="Arial" panose="020B0604020202020204" pitchFamily="34" charset="0"/>
              </a:rPr>
              <a:t>Stk. 2 Foreningen er en landsdækkende dansk non-profit forening og har hjemsted i Aarhus Kommune.</a:t>
            </a:r>
          </a:p>
          <a:p>
            <a:pPr marL="0" indent="0">
              <a:buNone/>
            </a:pPr>
            <a:endParaRPr lang="da-DK"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493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467F6-117A-DFC9-731A-541F0EB0D77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1A80C1-292B-3721-3DD8-6CC688914BA1}"/>
              </a:ext>
            </a:extLst>
          </p:cNvPr>
          <p:cNvSpPr>
            <a:spLocks noGrp="1"/>
          </p:cNvSpPr>
          <p:nvPr>
            <p:ph type="title"/>
          </p:nvPr>
        </p:nvSpPr>
        <p:spPr/>
        <p:txBody>
          <a:bodyPr/>
          <a:lstStyle/>
          <a:p>
            <a:r>
              <a:rPr lang="da-DK" dirty="0">
                <a:latin typeface="Arial" panose="020B0604020202020204" pitchFamily="34" charset="0"/>
                <a:ea typeface="Times New Roman" panose="02020603050405020304" pitchFamily="18" charset="0"/>
                <a:cs typeface="Arial" panose="020B0604020202020204" pitchFamily="34" charset="0"/>
              </a:rPr>
              <a:t>VEDTÆGTS-ÆNDRINGER SAMLET</a:t>
            </a:r>
            <a:br>
              <a:rPr lang="da-DK" dirty="0">
                <a:latin typeface="Arial" panose="020B0604020202020204" pitchFamily="34" charset="0"/>
                <a:ea typeface="Times New Roman" panose="02020603050405020304" pitchFamily="18" charset="0"/>
                <a:cs typeface="Arial" panose="020B0604020202020204" pitchFamily="34" charset="0"/>
              </a:rPr>
            </a:br>
            <a:endParaRPr lang="da-DK" dirty="0"/>
          </a:p>
        </p:txBody>
      </p:sp>
      <p:sp>
        <p:nvSpPr>
          <p:cNvPr id="3" name="Pladsholder til indhold 2">
            <a:extLst>
              <a:ext uri="{FF2B5EF4-FFF2-40B4-BE49-F238E27FC236}">
                <a16:creationId xmlns:a16="http://schemas.microsoft.com/office/drawing/2014/main" id="{996408BE-1890-5CF6-6689-0F4FB4613CFF}"/>
              </a:ext>
            </a:extLst>
          </p:cNvPr>
          <p:cNvSpPr>
            <a:spLocks noGrp="1"/>
          </p:cNvSpPr>
          <p:nvPr>
            <p:ph idx="1"/>
          </p:nvPr>
        </p:nvSpPr>
        <p:spPr/>
        <p:txBody>
          <a:bodyPr/>
          <a:lstStyle/>
          <a:p>
            <a:pPr marL="0" indent="0">
              <a:buNone/>
            </a:pPr>
            <a:r>
              <a:rPr lang="da-DK" sz="1400" dirty="0"/>
              <a:t>Ændring nr.: </a:t>
            </a:r>
            <a:r>
              <a:rPr lang="da-DK" sz="1400" dirty="0">
                <a:highlight>
                  <a:srgbClr val="FFFF00"/>
                </a:highlight>
              </a:rPr>
              <a:t>XXX (indsættes efter bestyrelsesmøde)</a:t>
            </a:r>
          </a:p>
          <a:p>
            <a:pPr>
              <a:spcAft>
                <a:spcPts val="600"/>
              </a:spcAft>
              <a:buNone/>
            </a:pPr>
            <a:r>
              <a:rPr lang="da-DK" sz="1400" dirty="0"/>
              <a:t>Teksten markeret med fed tilføjes og teksten markeret med overstregning fjernes. </a:t>
            </a:r>
          </a:p>
          <a:p>
            <a:pPr>
              <a:spcAft>
                <a:spcPts val="600"/>
              </a:spcAft>
              <a:buNone/>
            </a:pPr>
            <a:r>
              <a:rPr lang="da-DK" sz="1400" dirty="0"/>
              <a:t>Indhold i [ ] er beskriver en flytning fra et sted til et andet af eksisterende tekst.</a:t>
            </a:r>
          </a:p>
          <a:p>
            <a:pPr marL="0" indent="0">
              <a:buNone/>
            </a:pPr>
            <a:r>
              <a:rPr lang="da-DK" sz="1400" dirty="0"/>
              <a:t>Alle ændringer er markeret med farve ud fra, hvad ændringen vedrører: </a:t>
            </a:r>
          </a:p>
          <a:p>
            <a:r>
              <a:rPr lang="da-DK" sz="1400" dirty="0">
                <a:highlight>
                  <a:srgbClr val="0000FF"/>
                </a:highlight>
              </a:rPr>
              <a:t>Vedtægternes struktur, sprog, etableret retspraksis og kontekst</a:t>
            </a:r>
          </a:p>
          <a:p>
            <a:r>
              <a:rPr lang="da-DK" sz="1400" dirty="0">
                <a:highlight>
                  <a:srgbClr val="800080"/>
                </a:highlight>
              </a:rPr>
              <a:t>CISUs formål</a:t>
            </a:r>
          </a:p>
          <a:p>
            <a:r>
              <a:rPr lang="da-DK" sz="1400" dirty="0">
                <a:highlight>
                  <a:srgbClr val="FF0000"/>
                </a:highlight>
              </a:rPr>
              <a:t>CISUs </a:t>
            </a:r>
            <a:r>
              <a:rPr lang="da-DK" sz="1400" dirty="0" err="1">
                <a:highlight>
                  <a:srgbClr val="FF0000"/>
                </a:highlight>
              </a:rPr>
              <a:t>governance</a:t>
            </a:r>
            <a:r>
              <a:rPr lang="da-DK" sz="1400" dirty="0">
                <a:highlight>
                  <a:srgbClr val="FF0000"/>
                </a:highlight>
              </a:rPr>
              <a:t>: Generalforsamling</a:t>
            </a:r>
          </a:p>
          <a:p>
            <a:r>
              <a:rPr lang="da-DK" sz="1400" dirty="0">
                <a:highlight>
                  <a:srgbClr val="008000"/>
                </a:highlight>
              </a:rPr>
              <a:t>CISUs </a:t>
            </a:r>
            <a:r>
              <a:rPr lang="da-DK" sz="1400" dirty="0" err="1">
                <a:highlight>
                  <a:srgbClr val="008000"/>
                </a:highlight>
              </a:rPr>
              <a:t>governance</a:t>
            </a:r>
            <a:r>
              <a:rPr lang="da-DK" sz="1400" dirty="0">
                <a:highlight>
                  <a:srgbClr val="008000"/>
                </a:highlight>
              </a:rPr>
              <a:t>: Bestyrelse og sekretariats rolle</a:t>
            </a:r>
          </a:p>
          <a:p>
            <a:pPr>
              <a:spcAft>
                <a:spcPts val="600"/>
              </a:spcAft>
              <a:buNone/>
            </a:pPr>
            <a:endParaRPr lang="da-DK" sz="1400" dirty="0"/>
          </a:p>
        </p:txBody>
      </p:sp>
      <p:sp>
        <p:nvSpPr>
          <p:cNvPr id="4" name="Pladsholder til indhold 3">
            <a:extLst>
              <a:ext uri="{FF2B5EF4-FFF2-40B4-BE49-F238E27FC236}">
                <a16:creationId xmlns:a16="http://schemas.microsoft.com/office/drawing/2014/main" id="{E153123A-E081-AD31-9BEA-54E9035C2741}"/>
              </a:ext>
            </a:extLst>
          </p:cNvPr>
          <p:cNvSpPr>
            <a:spLocks noGrp="1"/>
          </p:cNvSpPr>
          <p:nvPr>
            <p:ph idx="10"/>
          </p:nvPr>
        </p:nvSpPr>
        <p:spPr>
          <a:xfrm>
            <a:off x="6096000" y="0"/>
            <a:ext cx="6096000" cy="6857999"/>
          </a:xfrm>
        </p:spPr>
        <p:txBody>
          <a:bodyPr/>
          <a:lstStyle/>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r>
              <a:rPr lang="da-DK" sz="1000" b="1" dirty="0">
                <a:latin typeface="Arial" panose="020B0604020202020204" pitchFamily="34" charset="0"/>
                <a:cs typeface="Arial" panose="020B0604020202020204" pitchFamily="34" charset="0"/>
              </a:rPr>
              <a:t>§ 2</a:t>
            </a:r>
            <a:r>
              <a:rPr lang="da-DK" sz="1000" dirty="0">
                <a:latin typeface="Arial" panose="020B0604020202020204" pitchFamily="34" charset="0"/>
                <a:cs typeface="Arial" panose="020B0604020202020204" pitchFamily="34" charset="0"/>
              </a:rPr>
              <a:t> </a:t>
            </a:r>
            <a:r>
              <a:rPr lang="da-DK" sz="1000" b="1" dirty="0">
                <a:latin typeface="Arial" panose="020B0604020202020204" pitchFamily="34" charset="0"/>
                <a:cs typeface="Arial" panose="020B0604020202020204" pitchFamily="34" charset="0"/>
              </a:rPr>
              <a:t> </a:t>
            </a:r>
            <a:r>
              <a:rPr lang="da-DK" sz="1000" b="1" dirty="0">
                <a:highlight>
                  <a:srgbClr val="0000FF"/>
                </a:highlight>
                <a:latin typeface="Arial" panose="020B0604020202020204" pitchFamily="34" charset="0"/>
                <a:cs typeface="Arial" panose="020B0604020202020204" pitchFamily="34" charset="0"/>
              </a:rPr>
              <a:t>Formål</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1 CISU – Civilsamfund i Udviklings formål er:</a:t>
            </a:r>
          </a:p>
          <a:p>
            <a:pPr marL="0" indent="0">
              <a:buNone/>
            </a:pPr>
            <a:r>
              <a:rPr lang="da-DK" sz="1000" b="1" dirty="0">
                <a:highlight>
                  <a:srgbClr val="800080"/>
                </a:highlight>
                <a:latin typeface="Arial" panose="020B0604020202020204" pitchFamily="34" charset="0"/>
                <a:cs typeface="Arial" panose="020B0604020202020204" pitchFamily="34" charset="0"/>
              </a:rPr>
              <a:t>At samle danske civilsamfundsorganisationer med interesse i og aktiviteter indenfor globale forhold. </a:t>
            </a:r>
            <a:endParaRPr lang="da-DK" sz="1000" dirty="0">
              <a:highlight>
                <a:srgbClr val="800080"/>
              </a:highlight>
              <a:latin typeface="Arial" panose="020B0604020202020204" pitchFamily="34" charset="0"/>
              <a:cs typeface="Arial" panose="020B0604020202020204" pitchFamily="34" charset="0"/>
            </a:endParaRPr>
          </a:p>
          <a:p>
            <a:pPr marL="0" indent="0">
              <a:buNone/>
            </a:pPr>
            <a:r>
              <a:rPr lang="da-DK" sz="1000" dirty="0">
                <a:highlight>
                  <a:srgbClr val="800080"/>
                </a:highlight>
                <a:latin typeface="Arial" panose="020B0604020202020204" pitchFamily="34" charset="0"/>
                <a:cs typeface="Arial" panose="020B0604020202020204" pitchFamily="34" charset="0"/>
              </a:rPr>
              <a:t>At understøtte, at </a:t>
            </a:r>
            <a:r>
              <a:rPr lang="da-DK" sz="1000" b="1" dirty="0">
                <a:highlight>
                  <a:srgbClr val="800080"/>
                </a:highlight>
                <a:latin typeface="Arial" panose="020B0604020202020204" pitchFamily="34" charset="0"/>
                <a:cs typeface="Arial" panose="020B0604020202020204" pitchFamily="34" charset="0"/>
              </a:rPr>
              <a:t>CISU – Civilsamfund i Udviklings </a:t>
            </a:r>
            <a:r>
              <a:rPr lang="da-DK" sz="1000" dirty="0">
                <a:highlight>
                  <a:srgbClr val="800080"/>
                </a:highlight>
                <a:latin typeface="Arial" panose="020B0604020202020204" pitchFamily="34" charset="0"/>
                <a:cs typeface="Arial" panose="020B0604020202020204" pitchFamily="34" charset="0"/>
              </a:rPr>
              <a:t>medlemsorganisationerne er kvalificerede og ansvarlige samarbejdspartnere i et udviklingssamarbejde,</a:t>
            </a:r>
            <a:r>
              <a:rPr lang="da-DK" sz="1000" b="1" dirty="0">
                <a:highlight>
                  <a:srgbClr val="800080"/>
                </a:highlight>
                <a:latin typeface="Arial" panose="020B0604020202020204" pitchFamily="34" charset="0"/>
                <a:cs typeface="Arial" panose="020B0604020202020204" pitchFamily="34" charset="0"/>
              </a:rPr>
              <a:t> </a:t>
            </a:r>
            <a:r>
              <a:rPr lang="da-DK" sz="1000" dirty="0">
                <a:highlight>
                  <a:srgbClr val="800080"/>
                </a:highlight>
                <a:latin typeface="Arial" panose="020B0604020202020204" pitchFamily="34" charset="0"/>
                <a:cs typeface="Arial" panose="020B0604020202020204" pitchFamily="34" charset="0"/>
              </a:rPr>
              <a:t>der</a:t>
            </a:r>
            <a:r>
              <a:rPr lang="da-DK" sz="1000" strike="sngStrike" dirty="0">
                <a:highlight>
                  <a:srgbClr val="800080"/>
                </a:highlight>
                <a:latin typeface="Arial" panose="020B0604020202020204" pitchFamily="34" charset="0"/>
                <a:cs typeface="Arial" panose="020B0604020202020204" pitchFamily="34" charset="0"/>
              </a:rPr>
              <a:t> bidrager til at til at bekæmpe årsager til fattigdom</a:t>
            </a:r>
            <a:r>
              <a:rPr lang="da-DK" sz="1000" dirty="0">
                <a:highlight>
                  <a:srgbClr val="800080"/>
                </a:highlight>
                <a:latin typeface="Arial" panose="020B0604020202020204" pitchFamily="34" charset="0"/>
                <a:cs typeface="Arial" panose="020B0604020202020204" pitchFamily="34" charset="0"/>
              </a:rPr>
              <a:t> styrker civilsamfund </a:t>
            </a:r>
            <a:r>
              <a:rPr lang="da-DK" sz="1000" b="1" dirty="0">
                <a:highlight>
                  <a:srgbClr val="800080"/>
                </a:highlight>
                <a:latin typeface="Arial" panose="020B0604020202020204" pitchFamily="34" charset="0"/>
                <a:cs typeface="Arial" panose="020B0604020202020204" pitchFamily="34" charset="0"/>
              </a:rPr>
              <a:t>lokalt og</a:t>
            </a:r>
            <a:r>
              <a:rPr lang="da-DK" sz="1000" dirty="0">
                <a:highlight>
                  <a:srgbClr val="800080"/>
                </a:highlight>
                <a:latin typeface="Arial" panose="020B0604020202020204" pitchFamily="34" charset="0"/>
                <a:cs typeface="Arial" panose="020B0604020202020204" pitchFamily="34" charset="0"/>
              </a:rPr>
              <a:t> globalt, </a:t>
            </a:r>
            <a:r>
              <a:rPr lang="da-DK" sz="1000" b="1" dirty="0">
                <a:highlight>
                  <a:srgbClr val="800080"/>
                </a:highlight>
                <a:latin typeface="Arial" panose="020B0604020202020204" pitchFamily="34" charset="0"/>
                <a:cs typeface="Arial" panose="020B0604020202020204" pitchFamily="34" charset="0"/>
              </a:rPr>
              <a:t>bekæmper årsager til fattigdom og fremmer demokrati og lige rettigheder. </a:t>
            </a:r>
            <a:endParaRPr lang="da-DK" sz="1000" dirty="0">
              <a:highlight>
                <a:srgbClr val="800080"/>
              </a:highlight>
              <a:latin typeface="Arial" panose="020B0604020202020204" pitchFamily="34" charset="0"/>
              <a:cs typeface="Arial" panose="020B0604020202020204" pitchFamily="34" charset="0"/>
            </a:endParaRPr>
          </a:p>
          <a:p>
            <a:pPr marL="0" indent="0">
              <a:buNone/>
            </a:pPr>
            <a:r>
              <a:rPr lang="da-DK" sz="1000" dirty="0">
                <a:highlight>
                  <a:srgbClr val="800080"/>
                </a:highlight>
                <a:latin typeface="Arial" panose="020B0604020202020204" pitchFamily="34" charset="0"/>
                <a:cs typeface="Arial" panose="020B0604020202020204" pitchFamily="34" charset="0"/>
              </a:rPr>
              <a:t>At understøtte, at medlemsorganisationers arbejde i Danmark skaber </a:t>
            </a:r>
            <a:r>
              <a:rPr lang="da-DK" sz="1000" b="1" dirty="0">
                <a:highlight>
                  <a:srgbClr val="800080"/>
                </a:highlight>
                <a:latin typeface="Arial" panose="020B0604020202020204" pitchFamily="34" charset="0"/>
                <a:cs typeface="Arial" panose="020B0604020202020204" pitchFamily="34" charset="0"/>
              </a:rPr>
              <a:t>engagement, </a:t>
            </a:r>
            <a:r>
              <a:rPr lang="da-DK" sz="1000" dirty="0">
                <a:highlight>
                  <a:srgbClr val="800080"/>
                </a:highlight>
                <a:latin typeface="Arial" panose="020B0604020202020204" pitchFamily="34" charset="0"/>
                <a:cs typeface="Arial" panose="020B0604020202020204" pitchFamily="34" charset="0"/>
              </a:rPr>
              <a:t>viden og debat om livsvilkårene for mennesker, </a:t>
            </a:r>
            <a:r>
              <a:rPr lang="da-DK" sz="1000" strike="sngStrike" dirty="0">
                <a:highlight>
                  <a:srgbClr val="800080"/>
                </a:highlight>
                <a:latin typeface="Arial" panose="020B0604020202020204" pitchFamily="34" charset="0"/>
                <a:cs typeface="Arial" panose="020B0604020202020204" pitchFamily="34" charset="0"/>
              </a:rPr>
              <a:t>som lever under fattige vilkår, om</a:t>
            </a:r>
            <a:r>
              <a:rPr lang="da-DK" sz="1000" dirty="0">
                <a:highlight>
                  <a:srgbClr val="800080"/>
                </a:highlight>
                <a:latin typeface="Arial" panose="020B0604020202020204" pitchFamily="34" charset="0"/>
                <a:cs typeface="Arial" panose="020B0604020202020204" pitchFamily="34" charset="0"/>
              </a:rPr>
              <a:t> globale sammenhænge </a:t>
            </a:r>
            <a:r>
              <a:rPr lang="da-DK" sz="1000" strike="sngStrike" dirty="0">
                <a:highlight>
                  <a:srgbClr val="800080"/>
                </a:highlight>
                <a:latin typeface="Arial" panose="020B0604020202020204" pitchFamily="34" charset="0"/>
                <a:cs typeface="Arial" panose="020B0604020202020204" pitchFamily="34" charset="0"/>
              </a:rPr>
              <a:t>-</a:t>
            </a:r>
            <a:r>
              <a:rPr lang="da-DK" sz="1000" dirty="0">
                <a:highlight>
                  <a:srgbClr val="800080"/>
                </a:highlight>
                <a:latin typeface="Arial" panose="020B0604020202020204" pitchFamily="34" charset="0"/>
                <a:cs typeface="Arial" panose="020B0604020202020204" pitchFamily="34" charset="0"/>
              </a:rPr>
              <a:t> og </a:t>
            </a:r>
            <a:r>
              <a:rPr lang="da-DK" sz="1000" strike="sngStrike" dirty="0">
                <a:highlight>
                  <a:srgbClr val="800080"/>
                </a:highlight>
                <a:latin typeface="Arial" panose="020B0604020202020204" pitchFamily="34" charset="0"/>
                <a:cs typeface="Arial" panose="020B0604020202020204" pitchFamily="34" charset="0"/>
              </a:rPr>
              <a:t>om,</a:t>
            </a:r>
            <a:r>
              <a:rPr lang="da-DK" sz="1000" dirty="0">
                <a:highlight>
                  <a:srgbClr val="800080"/>
                </a:highlight>
                <a:latin typeface="Arial" panose="020B0604020202020204" pitchFamily="34" charset="0"/>
                <a:cs typeface="Arial" panose="020B0604020202020204" pitchFamily="34" charset="0"/>
              </a:rPr>
              <a:t> at det mellemfolkelige engagement nytter.</a:t>
            </a:r>
          </a:p>
          <a:p>
            <a:pPr marL="0" indent="0">
              <a:buNone/>
            </a:pPr>
            <a:r>
              <a:rPr lang="da-DK" sz="1000" b="1" dirty="0">
                <a:highlight>
                  <a:srgbClr val="800080"/>
                </a:highlight>
                <a:latin typeface="Arial" panose="020B0604020202020204" pitchFamily="34" charset="0"/>
                <a:cs typeface="Arial" panose="020B0604020202020204" pitchFamily="34" charset="0"/>
              </a:rPr>
              <a:t>At være synlig fortaler for stærke, uafhængige civilsamfund i deres egen ret.</a:t>
            </a:r>
            <a:endParaRPr lang="da-DK" sz="1000" dirty="0">
              <a:highlight>
                <a:srgbClr val="800080"/>
              </a:highlight>
              <a:latin typeface="Arial" panose="020B0604020202020204" pitchFamily="34" charset="0"/>
              <a:cs typeface="Arial" panose="020B0604020202020204" pitchFamily="34" charset="0"/>
            </a:endParaRPr>
          </a:p>
          <a:p>
            <a:pPr marL="0" indent="0">
              <a:buNone/>
            </a:pPr>
            <a:r>
              <a:rPr lang="da-DK" sz="1000" strike="sngStrike" dirty="0">
                <a:highlight>
                  <a:srgbClr val="800080"/>
                </a:highlight>
                <a:latin typeface="Arial" panose="020B0604020202020204" pitchFamily="34" charset="0"/>
                <a:cs typeface="Arial" panose="020B0604020202020204" pitchFamily="34" charset="0"/>
              </a:rPr>
              <a:t>At CISU – Civilsamfund i Udvikling og medlemsorganisationerne er synlige fortalere </a:t>
            </a:r>
            <a:r>
              <a:rPr lang="da-DK" sz="1000" dirty="0">
                <a:highlight>
                  <a:srgbClr val="800080"/>
                </a:highlight>
                <a:latin typeface="Arial" panose="020B0604020202020204" pitchFamily="34" charset="0"/>
                <a:cs typeface="Arial" panose="020B0604020202020204" pitchFamily="34" charset="0"/>
              </a:rPr>
              <a:t>At</a:t>
            </a:r>
            <a:r>
              <a:rPr lang="da-DK" sz="1000" b="1" dirty="0">
                <a:highlight>
                  <a:srgbClr val="800080"/>
                </a:highlight>
                <a:latin typeface="Arial" panose="020B0604020202020204" pitchFamily="34" charset="0"/>
                <a:cs typeface="Arial" panose="020B0604020202020204" pitchFamily="34" charset="0"/>
              </a:rPr>
              <a:t> være synlig fortaler </a:t>
            </a:r>
            <a:r>
              <a:rPr lang="da-DK" sz="1000" dirty="0">
                <a:highlight>
                  <a:srgbClr val="800080"/>
                </a:highlight>
                <a:latin typeface="Arial" panose="020B0604020202020204" pitchFamily="34" charset="0"/>
                <a:cs typeface="Arial" panose="020B0604020202020204" pitchFamily="34" charset="0"/>
              </a:rPr>
              <a:t>for gode vilkår og rammer</a:t>
            </a:r>
            <a:r>
              <a:rPr lang="da-DK" sz="1000" b="1" dirty="0">
                <a:highlight>
                  <a:srgbClr val="800080"/>
                </a:highlight>
                <a:latin typeface="Arial" panose="020B0604020202020204" pitchFamily="34" charset="0"/>
                <a:cs typeface="Arial" panose="020B0604020202020204" pitchFamily="34" charset="0"/>
              </a:rPr>
              <a:t> </a:t>
            </a:r>
            <a:r>
              <a:rPr lang="da-DK" sz="1000" dirty="0">
                <a:highlight>
                  <a:srgbClr val="800080"/>
                </a:highlight>
                <a:latin typeface="Arial" panose="020B0604020202020204" pitchFamily="34" charset="0"/>
                <a:cs typeface="Arial" panose="020B0604020202020204" pitchFamily="34" charset="0"/>
              </a:rPr>
              <a:t>for</a:t>
            </a:r>
            <a:r>
              <a:rPr lang="da-DK" sz="1000" b="1" dirty="0">
                <a:highlight>
                  <a:srgbClr val="800080"/>
                </a:highlight>
                <a:latin typeface="Arial" panose="020B0604020202020204" pitchFamily="34" charset="0"/>
                <a:cs typeface="Arial" panose="020B0604020202020204" pitchFamily="34" charset="0"/>
              </a:rPr>
              <a:t> </a:t>
            </a:r>
            <a:r>
              <a:rPr lang="da-DK" sz="1000" dirty="0">
                <a:highlight>
                  <a:srgbClr val="800080"/>
                </a:highlight>
                <a:latin typeface="Arial" panose="020B0604020202020204" pitchFamily="34" charset="0"/>
                <a:cs typeface="Arial" panose="020B0604020202020204" pitchFamily="34" charset="0"/>
              </a:rPr>
              <a:t>det folkelige udviklingssamarbejde.</a:t>
            </a:r>
          </a:p>
          <a:p>
            <a:pPr marL="0" indent="0">
              <a:buNone/>
            </a:pPr>
            <a:r>
              <a:rPr lang="da-DK" sz="1000" b="1" dirty="0">
                <a:highlight>
                  <a:srgbClr val="800080"/>
                </a:highlight>
                <a:latin typeface="Arial" panose="020B0604020202020204" pitchFamily="34" charset="0"/>
                <a:cs typeface="Arial" panose="020B0604020202020204" pitchFamily="34" charset="0"/>
              </a:rPr>
              <a:t>At varetage medlemsorganisationernes interesser. </a:t>
            </a:r>
            <a:r>
              <a:rPr lang="da-DK" sz="1000" strike="sngStrike" dirty="0">
                <a:highlight>
                  <a:srgbClr val="800080"/>
                </a:highlight>
                <a:latin typeface="Arial" panose="020B0604020202020204" pitchFamily="34" charset="0"/>
                <a:cs typeface="Arial" panose="020B0604020202020204" pitchFamily="34" charset="0"/>
              </a:rPr>
              <a:t>Foreningen varetager desuden medlemsorganisationernes interesser i henhold til generalforsamlingens beslutninger herom.</a:t>
            </a:r>
            <a:endParaRPr lang="da-DK" sz="1000" dirty="0">
              <a:highlight>
                <a:srgbClr val="800080"/>
              </a:highlight>
              <a:latin typeface="Arial" panose="020B0604020202020204" pitchFamily="34" charset="0"/>
              <a:cs typeface="Arial" panose="020B0604020202020204" pitchFamily="34" charset="0"/>
            </a:endParaRPr>
          </a:p>
          <a:p>
            <a:pPr marL="0" indent="0">
              <a:buNone/>
            </a:pPr>
            <a:r>
              <a:rPr lang="da-DK" sz="1000" strike="sngStrike" dirty="0">
                <a:highlight>
                  <a:srgbClr val="0000FF"/>
                </a:highlight>
                <a:latin typeface="Arial" panose="020B0604020202020204" pitchFamily="34" charset="0"/>
                <a:cs typeface="Arial" panose="020B0604020202020204" pitchFamily="34" charset="0"/>
              </a:rPr>
              <a:t>Foreningen kan igennem aftaler med Udenrigsministeriet og andre</a:t>
            </a:r>
            <a:r>
              <a:rPr lang="da-DK" sz="1000" dirty="0">
                <a:highlight>
                  <a:srgbClr val="0000FF"/>
                </a:highlight>
                <a:latin typeface="Arial" panose="020B0604020202020204" pitchFamily="34" charset="0"/>
                <a:cs typeface="Arial" panose="020B0604020202020204" pitchFamily="34" charset="0"/>
              </a:rPr>
              <a:t> </a:t>
            </a:r>
            <a:r>
              <a:rPr lang="da-DK" sz="1000" b="1" dirty="0">
                <a:highlight>
                  <a:srgbClr val="0000FF"/>
                </a:highlight>
                <a:latin typeface="Arial" panose="020B0604020202020204" pitchFamily="34" charset="0"/>
                <a:cs typeface="Arial" panose="020B0604020202020204" pitchFamily="34" charset="0"/>
              </a:rPr>
              <a:t>At </a:t>
            </a:r>
            <a:r>
              <a:rPr lang="da-DK" sz="1000" dirty="0">
                <a:highlight>
                  <a:srgbClr val="0000FF"/>
                </a:highlight>
                <a:latin typeface="Arial" panose="020B0604020202020204" pitchFamily="34" charset="0"/>
                <a:cs typeface="Arial" panose="020B0604020202020204" pitchFamily="34" charset="0"/>
              </a:rPr>
              <a:t>udføre </a:t>
            </a:r>
            <a:r>
              <a:rPr lang="da-DK" sz="1000" b="1" dirty="0">
                <a:highlight>
                  <a:srgbClr val="0000FF"/>
                </a:highlight>
                <a:latin typeface="Arial" panose="020B0604020202020204" pitchFamily="34" charset="0"/>
                <a:cs typeface="Arial" panose="020B0604020202020204" pitchFamily="34" charset="0"/>
              </a:rPr>
              <a:t>rådgivnings- og læringsaktiviteter </a:t>
            </a:r>
            <a:r>
              <a:rPr lang="da-DK" sz="1000" strike="sngStrike" dirty="0">
                <a:highlight>
                  <a:srgbClr val="0000FF"/>
                </a:highlight>
                <a:latin typeface="Arial" panose="020B0604020202020204" pitchFamily="34" charset="0"/>
                <a:cs typeface="Arial" panose="020B0604020202020204" pitchFamily="34" charset="0"/>
              </a:rPr>
              <a:t>konsulent-, kursus- og informationsvirksomhed ligesom foreningen</a:t>
            </a:r>
            <a:r>
              <a:rPr lang="da-DK" sz="1000" dirty="0">
                <a:highlight>
                  <a:srgbClr val="0000FF"/>
                </a:highlight>
                <a:latin typeface="Arial" panose="020B0604020202020204" pitchFamily="34" charset="0"/>
                <a:cs typeface="Arial" panose="020B0604020202020204" pitchFamily="34" charset="0"/>
              </a:rPr>
              <a:t> </a:t>
            </a:r>
            <a:r>
              <a:rPr lang="da-DK" sz="1000" b="1" dirty="0">
                <a:highlight>
                  <a:srgbClr val="0000FF"/>
                </a:highlight>
                <a:latin typeface="Arial" panose="020B0604020202020204" pitchFamily="34" charset="0"/>
                <a:cs typeface="Arial" panose="020B0604020202020204" pitchFamily="34" charset="0"/>
              </a:rPr>
              <a:t>igennem aftaler med Udenrigsministeriet eller andre. </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b="1" dirty="0">
                <a:highlight>
                  <a:srgbClr val="0000FF"/>
                </a:highlight>
                <a:latin typeface="Arial" panose="020B0604020202020204" pitchFamily="34" charset="0"/>
                <a:cs typeface="Arial" panose="020B0604020202020204" pitchFamily="34" charset="0"/>
              </a:rPr>
              <a:t>At udvikle</a:t>
            </a:r>
            <a:r>
              <a:rPr lang="da-DK" sz="1000" dirty="0">
                <a:highlight>
                  <a:srgbClr val="0000FF"/>
                </a:highlight>
                <a:latin typeface="Arial" panose="020B0604020202020204" pitchFamily="34" charset="0"/>
                <a:cs typeface="Arial" panose="020B0604020202020204" pitchFamily="34" charset="0"/>
              </a:rPr>
              <a:t> </a:t>
            </a:r>
            <a:r>
              <a:rPr lang="da-DK" sz="1000" b="1" dirty="0">
                <a:highlight>
                  <a:srgbClr val="0000FF"/>
                </a:highlight>
                <a:latin typeface="Arial" panose="020B0604020202020204" pitchFamily="34" charset="0"/>
                <a:cs typeface="Arial" panose="020B0604020202020204" pitchFamily="34" charset="0"/>
              </a:rPr>
              <a:t>og</a:t>
            </a:r>
            <a:r>
              <a:rPr lang="da-DK" sz="1000" dirty="0">
                <a:highlight>
                  <a:srgbClr val="0000FF"/>
                </a:highlight>
                <a:latin typeface="Arial" panose="020B0604020202020204" pitchFamily="34" charset="0"/>
                <a:cs typeface="Arial" panose="020B0604020202020204" pitchFamily="34" charset="0"/>
              </a:rPr>
              <a:t> </a:t>
            </a:r>
            <a:r>
              <a:rPr lang="da-DK" sz="1000" strike="sngStrike" dirty="0">
                <a:highlight>
                  <a:srgbClr val="0000FF"/>
                </a:highlight>
                <a:latin typeface="Arial" panose="020B0604020202020204" pitchFamily="34" charset="0"/>
                <a:cs typeface="Arial" panose="020B0604020202020204" pitchFamily="34" charset="0"/>
              </a:rPr>
              <a:t>- efter godkendelse af bestyrelsen - kan påtage sig at</a:t>
            </a:r>
            <a:r>
              <a:rPr lang="da-DK" sz="1000" dirty="0">
                <a:highlight>
                  <a:srgbClr val="0000FF"/>
                </a:highlight>
                <a:latin typeface="Arial" panose="020B0604020202020204" pitchFamily="34" charset="0"/>
                <a:cs typeface="Arial" panose="020B0604020202020204" pitchFamily="34" charset="0"/>
              </a:rPr>
              <a:t> forvalte midler/puljer på vegne af Udenrigsministeriet eller andre, </a:t>
            </a:r>
            <a:r>
              <a:rPr lang="da-DK" sz="1000" b="1" dirty="0">
                <a:highlight>
                  <a:srgbClr val="0000FF"/>
                </a:highlight>
                <a:latin typeface="Arial" panose="020B0604020202020204" pitchFamily="34" charset="0"/>
                <a:cs typeface="Arial" panose="020B0604020202020204" pitchFamily="34" charset="0"/>
              </a:rPr>
              <a:t>hvor medlemsorganisationer er en del af målgruppen</a:t>
            </a:r>
            <a:r>
              <a:rPr lang="da-DK" sz="1000" strike="sngStrike" dirty="0">
                <a:highlight>
                  <a:srgbClr val="0000FF"/>
                </a:highlight>
                <a:latin typeface="Arial" panose="020B0604020202020204" pitchFamily="34" charset="0"/>
                <a:cs typeface="Arial" panose="020B0604020202020204" pitchFamily="34" charset="0"/>
              </a:rPr>
              <a:t> såfremt den primære målgruppe er foreningens medlemsorganisationer</a:t>
            </a:r>
            <a:r>
              <a:rPr lang="da-DK" sz="1000" dirty="0">
                <a:highlight>
                  <a:srgbClr val="0000FF"/>
                </a:highlight>
                <a:latin typeface="Arial" panose="020B0604020202020204" pitchFamily="34" charset="0"/>
                <a:cs typeface="Arial" panose="020B0604020202020204" pitchFamily="34" charset="0"/>
              </a:rPr>
              <a:t>.</a:t>
            </a:r>
          </a:p>
          <a:p>
            <a:pPr marL="0" indent="0">
              <a:buNone/>
            </a:pPr>
            <a:r>
              <a:rPr lang="da-DK" sz="1000" b="1" dirty="0">
                <a:latin typeface="Arial" panose="020B0604020202020204" pitchFamily="34" charset="0"/>
                <a:cs typeface="Arial" panose="020B0604020202020204" pitchFamily="34" charset="0"/>
              </a:rPr>
              <a:t>§ 3 </a:t>
            </a:r>
            <a:r>
              <a:rPr lang="da-DK" sz="1000" b="1" dirty="0">
                <a:highlight>
                  <a:srgbClr val="0000FF"/>
                </a:highlight>
                <a:latin typeface="Arial" panose="020B0604020202020204" pitchFamily="34" charset="0"/>
                <a:cs typeface="Arial" panose="020B0604020202020204" pitchFamily="34" charset="0"/>
              </a:rPr>
              <a:t>Medlemmer</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1 Enhver dansk forening eller ikke-erhvervsdrivende fond med interesse for og/eller aktiviteter i det globale udviklingssamarbejde, der kan tilslutte sig </a:t>
            </a:r>
            <a:r>
              <a:rPr lang="da-DK" sz="1000" dirty="0">
                <a:highlight>
                  <a:srgbClr val="0000FF"/>
                </a:highlight>
                <a:latin typeface="Arial" panose="020B0604020202020204" pitchFamily="34" charset="0"/>
                <a:cs typeface="Arial" panose="020B0604020202020204" pitchFamily="34" charset="0"/>
              </a:rPr>
              <a:t>foreningens </a:t>
            </a:r>
            <a:r>
              <a:rPr lang="da-DK" sz="1000" b="1" dirty="0">
                <a:highlight>
                  <a:srgbClr val="0000FF"/>
                </a:highlight>
                <a:latin typeface="Arial" panose="020B0604020202020204" pitchFamily="34" charset="0"/>
                <a:cs typeface="Arial" panose="020B0604020202020204" pitchFamily="34" charset="0"/>
              </a:rPr>
              <a:t>CISU – Civilsamfund i udviklings</a:t>
            </a:r>
            <a:r>
              <a:rPr lang="da-DK" sz="1000" dirty="0">
                <a:highlight>
                  <a:srgbClr val="0000FF"/>
                </a:highlight>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vedtægter og formål, og </a:t>
            </a:r>
            <a:r>
              <a:rPr lang="da-DK" sz="1000" dirty="0">
                <a:highlight>
                  <a:srgbClr val="0000FF"/>
                </a:highlight>
                <a:latin typeface="Arial" panose="020B0604020202020204" pitchFamily="34" charset="0"/>
                <a:cs typeface="Arial" panose="020B0604020202020204" pitchFamily="34" charset="0"/>
              </a:rPr>
              <a:t>som</a:t>
            </a:r>
            <a:r>
              <a:rPr lang="da-DK" sz="1000" strike="sngStrike" dirty="0">
                <a:highlight>
                  <a:srgbClr val="0000FF"/>
                </a:highlight>
                <a:latin typeface="Arial" panose="020B0604020202020204" pitchFamily="34" charset="0"/>
                <a:cs typeface="Arial" panose="020B0604020202020204" pitchFamily="34" charset="0"/>
              </a:rPr>
              <a:t> indvilliger i at betale</a:t>
            </a:r>
            <a:r>
              <a:rPr lang="da-DK" sz="1000" dirty="0">
                <a:highlight>
                  <a:srgbClr val="0000FF"/>
                </a:highlight>
                <a:latin typeface="Arial" panose="020B0604020202020204" pitchFamily="34" charset="0"/>
                <a:cs typeface="Arial" panose="020B0604020202020204" pitchFamily="34" charset="0"/>
              </a:rPr>
              <a:t> </a:t>
            </a:r>
            <a:r>
              <a:rPr lang="da-DK" sz="1000" b="1" dirty="0">
                <a:latin typeface="Arial" panose="020B0604020202020204" pitchFamily="34" charset="0"/>
                <a:cs typeface="Arial" panose="020B0604020202020204" pitchFamily="34" charset="0"/>
              </a:rPr>
              <a:t>betaler </a:t>
            </a:r>
            <a:r>
              <a:rPr lang="da-DK" sz="1000" dirty="0">
                <a:latin typeface="Arial" panose="020B0604020202020204" pitchFamily="34" charset="0"/>
                <a:cs typeface="Arial" panose="020B0604020202020204" pitchFamily="34" charset="0"/>
              </a:rPr>
              <a:t>det fastsatte kontingent, kan blive </a:t>
            </a:r>
            <a:r>
              <a:rPr lang="da-DK" sz="1000" dirty="0">
                <a:highlight>
                  <a:srgbClr val="0000FF"/>
                </a:highlight>
                <a:latin typeface="Arial" panose="020B0604020202020204" pitchFamily="34" charset="0"/>
                <a:cs typeface="Arial" panose="020B0604020202020204" pitchFamily="34" charset="0"/>
              </a:rPr>
              <a:t>medlem</a:t>
            </a:r>
            <a:r>
              <a:rPr lang="da-DK" sz="1000" strike="sngStrike" dirty="0">
                <a:highlight>
                  <a:srgbClr val="0000FF"/>
                </a:highlight>
                <a:latin typeface="Arial" panose="020B0604020202020204" pitchFamily="34" charset="0"/>
                <a:cs typeface="Arial" panose="020B0604020202020204" pitchFamily="34" charset="0"/>
              </a:rPr>
              <a:t>sorganisation</a:t>
            </a:r>
            <a:r>
              <a:rPr lang="da-DK" sz="1000" dirty="0">
                <a:highlight>
                  <a:srgbClr val="0000FF"/>
                </a:highlight>
                <a:latin typeface="Arial" panose="020B0604020202020204" pitchFamily="34" charset="0"/>
                <a:cs typeface="Arial" panose="020B0604020202020204" pitchFamily="34" charset="0"/>
              </a:rPr>
              <a:t> </a:t>
            </a:r>
            <a:r>
              <a:rPr lang="da-DK" sz="1000" b="1" dirty="0">
                <a:highlight>
                  <a:srgbClr val="0000FF"/>
                </a:highlight>
                <a:latin typeface="Arial" panose="020B0604020202020204" pitchFamily="34" charset="0"/>
                <a:cs typeface="Arial" panose="020B0604020202020204" pitchFamily="34" charset="0"/>
              </a:rPr>
              <a:t>af CISU – Civilsamfund i Udvikling</a:t>
            </a:r>
            <a:r>
              <a:rPr lang="da-DK" sz="1000" dirty="0">
                <a:latin typeface="Arial" panose="020B0604020202020204" pitchFamily="34" charset="0"/>
                <a:cs typeface="Arial" panose="020B0604020202020204" pitchFamily="34" charset="0"/>
              </a:rPr>
              <a:t>. I tvivlstilfælde vurderer bestyrelsen, hvorvidt en organisation kan optages som medlem. Bestyrelsen kan bevilge et medlem reduceret kontingent, såfremt særlige grunde taler herfor.</a:t>
            </a:r>
          </a:p>
          <a:p>
            <a:pPr marL="0" indent="0">
              <a:buNone/>
            </a:pPr>
            <a:endParaRPr lang="da-DK"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358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B8C7C-BCF7-5876-92E0-6131C600D52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37C7A62-2B29-449D-6167-87C6E625F9C1}"/>
              </a:ext>
            </a:extLst>
          </p:cNvPr>
          <p:cNvSpPr>
            <a:spLocks noGrp="1"/>
          </p:cNvSpPr>
          <p:nvPr>
            <p:ph type="title"/>
          </p:nvPr>
        </p:nvSpPr>
        <p:spPr/>
        <p:txBody>
          <a:bodyPr/>
          <a:lstStyle/>
          <a:p>
            <a:r>
              <a:rPr lang="da-DK" dirty="0">
                <a:latin typeface="Arial" panose="020B0604020202020204" pitchFamily="34" charset="0"/>
                <a:ea typeface="Times New Roman" panose="02020603050405020304" pitchFamily="18" charset="0"/>
                <a:cs typeface="Arial" panose="020B0604020202020204" pitchFamily="34" charset="0"/>
              </a:rPr>
              <a:t>VEDTÆGTS-ÆNDRINGER SAMLET</a:t>
            </a:r>
            <a:br>
              <a:rPr lang="da-DK" dirty="0">
                <a:latin typeface="Arial" panose="020B0604020202020204" pitchFamily="34" charset="0"/>
                <a:ea typeface="Times New Roman" panose="02020603050405020304" pitchFamily="18" charset="0"/>
                <a:cs typeface="Arial" panose="020B0604020202020204" pitchFamily="34" charset="0"/>
              </a:rPr>
            </a:br>
            <a:endParaRPr lang="da-DK" dirty="0"/>
          </a:p>
        </p:txBody>
      </p:sp>
      <p:sp>
        <p:nvSpPr>
          <p:cNvPr id="3" name="Pladsholder til indhold 2">
            <a:extLst>
              <a:ext uri="{FF2B5EF4-FFF2-40B4-BE49-F238E27FC236}">
                <a16:creationId xmlns:a16="http://schemas.microsoft.com/office/drawing/2014/main" id="{7779566B-87E1-29C3-0727-8185830A5410}"/>
              </a:ext>
            </a:extLst>
          </p:cNvPr>
          <p:cNvSpPr>
            <a:spLocks noGrp="1"/>
          </p:cNvSpPr>
          <p:nvPr>
            <p:ph idx="1"/>
          </p:nvPr>
        </p:nvSpPr>
        <p:spPr/>
        <p:txBody>
          <a:bodyPr/>
          <a:lstStyle/>
          <a:p>
            <a:pPr marL="0" indent="0">
              <a:buNone/>
            </a:pPr>
            <a:r>
              <a:rPr lang="da-DK" sz="1400" dirty="0"/>
              <a:t>Ændring nr.: </a:t>
            </a:r>
            <a:r>
              <a:rPr lang="da-DK" sz="1400" dirty="0">
                <a:highlight>
                  <a:srgbClr val="FFFF00"/>
                </a:highlight>
              </a:rPr>
              <a:t>XXX (indsættes efter bestyrelsesmøde)</a:t>
            </a:r>
          </a:p>
          <a:p>
            <a:pPr marL="0" indent="0">
              <a:buNone/>
            </a:pPr>
            <a:endParaRPr lang="da-DK" sz="1400" dirty="0">
              <a:highlight>
                <a:srgbClr val="FFFF00"/>
              </a:highlight>
            </a:endParaRPr>
          </a:p>
          <a:p>
            <a:pPr>
              <a:spcAft>
                <a:spcPts val="600"/>
              </a:spcAft>
              <a:buNone/>
            </a:pPr>
            <a:r>
              <a:rPr lang="da-DK" sz="1400" dirty="0"/>
              <a:t>Teksten markeret med fed tilføjes og teksten markeret med overstregning fjernes. </a:t>
            </a:r>
          </a:p>
          <a:p>
            <a:pPr>
              <a:spcAft>
                <a:spcPts val="600"/>
              </a:spcAft>
              <a:buNone/>
            </a:pPr>
            <a:r>
              <a:rPr lang="da-DK" sz="1400" dirty="0"/>
              <a:t>Indhold i [ ] er beskriver en flytning fra et sted til et andet af eksisterende tekst.</a:t>
            </a:r>
          </a:p>
          <a:p>
            <a:pPr marL="0" indent="0">
              <a:buNone/>
            </a:pPr>
            <a:r>
              <a:rPr lang="da-DK" sz="1400" dirty="0"/>
              <a:t>Alle ændringer er markeret med farve ud fra, hvad ændringen vedrører: </a:t>
            </a:r>
          </a:p>
          <a:p>
            <a:r>
              <a:rPr lang="da-DK" sz="1400" dirty="0">
                <a:highlight>
                  <a:srgbClr val="0000FF"/>
                </a:highlight>
              </a:rPr>
              <a:t>Vedtægternes struktur, sprog, etableret retspraksis og kontekst</a:t>
            </a:r>
          </a:p>
          <a:p>
            <a:r>
              <a:rPr lang="da-DK" sz="1400" dirty="0">
                <a:highlight>
                  <a:srgbClr val="800080"/>
                </a:highlight>
              </a:rPr>
              <a:t>CISUs formål</a:t>
            </a:r>
          </a:p>
          <a:p>
            <a:r>
              <a:rPr lang="da-DK" sz="1400" dirty="0">
                <a:highlight>
                  <a:srgbClr val="FF0000"/>
                </a:highlight>
              </a:rPr>
              <a:t>CISUs </a:t>
            </a:r>
            <a:r>
              <a:rPr lang="da-DK" sz="1400" dirty="0" err="1">
                <a:highlight>
                  <a:srgbClr val="FF0000"/>
                </a:highlight>
              </a:rPr>
              <a:t>governance</a:t>
            </a:r>
            <a:r>
              <a:rPr lang="da-DK" sz="1400" dirty="0">
                <a:highlight>
                  <a:srgbClr val="FF0000"/>
                </a:highlight>
              </a:rPr>
              <a:t>: Generalforsamling</a:t>
            </a:r>
          </a:p>
          <a:p>
            <a:r>
              <a:rPr lang="da-DK" sz="1400" dirty="0">
                <a:highlight>
                  <a:srgbClr val="008000"/>
                </a:highlight>
              </a:rPr>
              <a:t>CISUs </a:t>
            </a:r>
            <a:r>
              <a:rPr lang="da-DK" sz="1400" dirty="0" err="1">
                <a:highlight>
                  <a:srgbClr val="008000"/>
                </a:highlight>
              </a:rPr>
              <a:t>governance</a:t>
            </a:r>
            <a:r>
              <a:rPr lang="da-DK" sz="1400" dirty="0">
                <a:highlight>
                  <a:srgbClr val="008000"/>
                </a:highlight>
              </a:rPr>
              <a:t>: Bestyrelse og sekretariats rolle</a:t>
            </a:r>
          </a:p>
          <a:p>
            <a:pPr>
              <a:spcAft>
                <a:spcPts val="600"/>
              </a:spcAft>
              <a:buNone/>
            </a:pPr>
            <a:endParaRPr lang="da-DK" sz="1400" dirty="0"/>
          </a:p>
        </p:txBody>
      </p:sp>
      <p:sp>
        <p:nvSpPr>
          <p:cNvPr id="4" name="Pladsholder til indhold 3">
            <a:extLst>
              <a:ext uri="{FF2B5EF4-FFF2-40B4-BE49-F238E27FC236}">
                <a16:creationId xmlns:a16="http://schemas.microsoft.com/office/drawing/2014/main" id="{36F88FD3-BC03-D346-FECD-FDD1976CE8FC}"/>
              </a:ext>
            </a:extLst>
          </p:cNvPr>
          <p:cNvSpPr>
            <a:spLocks noGrp="1"/>
          </p:cNvSpPr>
          <p:nvPr>
            <p:ph idx="10"/>
          </p:nvPr>
        </p:nvSpPr>
        <p:spPr>
          <a:xfrm>
            <a:off x="6096000" y="0"/>
            <a:ext cx="6096000" cy="6857999"/>
          </a:xfrm>
        </p:spPr>
        <p:txBody>
          <a:bodyPr/>
          <a:lstStyle/>
          <a:p>
            <a:pPr marL="0" indent="0">
              <a:buNone/>
            </a:pPr>
            <a:endParaRPr lang="da-DK" sz="1000" b="1" dirty="0">
              <a:latin typeface="Arial" panose="020B0604020202020204" pitchFamily="34" charset="0"/>
              <a:cs typeface="Arial" panose="020B0604020202020204" pitchFamily="34" charset="0"/>
            </a:endParaRPr>
          </a:p>
          <a:p>
            <a:pPr marL="0" indent="0">
              <a:buNone/>
            </a:pPr>
            <a:r>
              <a:rPr lang="da-DK" sz="1000" b="1" dirty="0">
                <a:latin typeface="Arial" panose="020B0604020202020204" pitchFamily="34" charset="0"/>
                <a:cs typeface="Arial" panose="020B0604020202020204" pitchFamily="34" charset="0"/>
              </a:rPr>
              <a:t>§ 4 </a:t>
            </a:r>
            <a:r>
              <a:rPr lang="da-DK" sz="1000" b="1" dirty="0">
                <a:highlight>
                  <a:srgbClr val="0000FF"/>
                </a:highlight>
                <a:latin typeface="Arial" panose="020B0604020202020204" pitchFamily="34" charset="0"/>
                <a:cs typeface="Arial" panose="020B0604020202020204" pitchFamily="34" charset="0"/>
              </a:rPr>
              <a:t>Generalforsamling</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1 Generalforsamlingen er CISU – Civilsamfund i Udviklings øverste myndighed og afholdes én gang om året med følgende dagsorden:</a:t>
            </a:r>
          </a:p>
          <a:p>
            <a:pPr marL="0" indent="0">
              <a:buNone/>
            </a:pPr>
            <a:r>
              <a:rPr lang="da-DK" sz="1000" dirty="0">
                <a:latin typeface="Arial" panose="020B0604020202020204" pitchFamily="34" charset="0"/>
                <a:cs typeface="Arial" panose="020B0604020202020204" pitchFamily="34" charset="0"/>
              </a:rPr>
              <a:t>1. Valg af dirigent og referent</a:t>
            </a:r>
          </a:p>
          <a:p>
            <a:pPr marL="0" indent="0">
              <a:buNone/>
            </a:pPr>
            <a:r>
              <a:rPr lang="da-DK" sz="1000" dirty="0">
                <a:latin typeface="Arial" panose="020B0604020202020204" pitchFamily="34" charset="0"/>
                <a:cs typeface="Arial" panose="020B0604020202020204" pitchFamily="34" charset="0"/>
              </a:rPr>
              <a:t>2. Forelæggelse af bestyrelsens beretning til godkendelse</a:t>
            </a:r>
          </a:p>
          <a:p>
            <a:pPr marL="0" indent="0">
              <a:buNone/>
            </a:pPr>
            <a:r>
              <a:rPr lang="da-DK" sz="1000" dirty="0">
                <a:latin typeface="Arial" panose="020B0604020202020204" pitchFamily="34" charset="0"/>
                <a:cs typeface="Arial" panose="020B0604020202020204" pitchFamily="34" charset="0"/>
              </a:rPr>
              <a:t>3. Forelæggelse af revideret årsregnskab til godkendelse</a:t>
            </a:r>
          </a:p>
          <a:p>
            <a:pPr marL="0" indent="0">
              <a:buNone/>
            </a:pPr>
            <a:r>
              <a:rPr lang="da-DK" sz="1000" dirty="0">
                <a:latin typeface="Arial" panose="020B0604020202020204" pitchFamily="34" charset="0"/>
                <a:cs typeface="Arial" panose="020B0604020202020204" pitchFamily="34" charset="0"/>
              </a:rPr>
              <a:t>4. Drøftelse af fremtidig virksomhed</a:t>
            </a:r>
          </a:p>
          <a:p>
            <a:pPr marL="0" indent="0">
              <a:buNone/>
            </a:pPr>
            <a:r>
              <a:rPr lang="da-DK" sz="1000" dirty="0">
                <a:latin typeface="Arial" panose="020B0604020202020204" pitchFamily="34" charset="0"/>
                <a:cs typeface="Arial" panose="020B0604020202020204" pitchFamily="34" charset="0"/>
              </a:rPr>
              <a:t>5. Behandling af indkomne forslag</a:t>
            </a:r>
          </a:p>
          <a:p>
            <a:pPr marL="0" indent="0">
              <a:buNone/>
            </a:pPr>
            <a:r>
              <a:rPr lang="da-DK" sz="1000" dirty="0">
                <a:latin typeface="Arial" panose="020B0604020202020204" pitchFamily="34" charset="0"/>
                <a:cs typeface="Arial" panose="020B0604020202020204" pitchFamily="34" charset="0"/>
              </a:rPr>
              <a:t>6. Fastsættelse af kontingent</a:t>
            </a:r>
          </a:p>
          <a:p>
            <a:pPr marL="0" indent="0">
              <a:buNone/>
            </a:pPr>
            <a:r>
              <a:rPr lang="da-DK" sz="1000" dirty="0">
                <a:latin typeface="Arial" panose="020B0604020202020204" pitchFamily="34" charset="0"/>
                <a:cs typeface="Arial" panose="020B0604020202020204" pitchFamily="34" charset="0"/>
              </a:rPr>
              <a:t>7. </a:t>
            </a:r>
            <a:r>
              <a:rPr lang="da-DK" sz="1000" b="1" dirty="0">
                <a:highlight>
                  <a:srgbClr val="FF0000"/>
                </a:highlight>
                <a:latin typeface="Arial" panose="020B0604020202020204" pitchFamily="34" charset="0"/>
                <a:cs typeface="Arial" panose="020B0604020202020204" pitchFamily="34" charset="0"/>
              </a:rPr>
              <a:t>Godkendelse af valg </a:t>
            </a:r>
            <a:r>
              <a:rPr lang="da-DK" sz="1000" strike="sngStrike" dirty="0" err="1">
                <a:highlight>
                  <a:srgbClr val="FF0000"/>
                </a:highlight>
                <a:latin typeface="Arial" panose="020B0604020202020204" pitchFamily="34" charset="0"/>
                <a:cs typeface="Arial" panose="020B0604020202020204" pitchFamily="34" charset="0"/>
              </a:rPr>
              <a:t>Valg</a:t>
            </a:r>
            <a:r>
              <a:rPr lang="da-DK" sz="1000" dirty="0">
                <a:highlight>
                  <a:srgbClr val="FF0000"/>
                </a:highlight>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af bestyrelsesmedlemmer og -suppleanter</a:t>
            </a:r>
          </a:p>
          <a:p>
            <a:pPr marL="0" indent="0">
              <a:buNone/>
            </a:pPr>
            <a:r>
              <a:rPr lang="da-DK" sz="1000" dirty="0">
                <a:latin typeface="Arial" panose="020B0604020202020204" pitchFamily="34" charset="0"/>
                <a:cs typeface="Arial" panose="020B0604020202020204" pitchFamily="34" charset="0"/>
              </a:rPr>
              <a:t>8. Valg af intern revisor</a:t>
            </a:r>
          </a:p>
          <a:p>
            <a:pPr marL="0" indent="0">
              <a:buNone/>
            </a:pPr>
            <a:r>
              <a:rPr lang="da-DK" sz="1000" dirty="0">
                <a:latin typeface="Arial" panose="020B0604020202020204" pitchFamily="34" charset="0"/>
                <a:cs typeface="Arial" panose="020B0604020202020204" pitchFamily="34" charset="0"/>
              </a:rPr>
              <a:t>9. Eventuelt.</a:t>
            </a:r>
          </a:p>
          <a:p>
            <a:pPr marL="0" indent="0">
              <a:buNone/>
            </a:pPr>
            <a:r>
              <a:rPr lang="da-DK" sz="1000" dirty="0">
                <a:latin typeface="Arial" panose="020B0604020202020204" pitchFamily="34" charset="0"/>
                <a:cs typeface="Arial" panose="020B0604020202020204" pitchFamily="34" charset="0"/>
              </a:rPr>
              <a:t>Stk. 2 Hver medlemsorganisation har én stemme ved generalforsamlingen. [Stykke delt op]</a:t>
            </a:r>
          </a:p>
          <a:p>
            <a:pPr marL="0" indent="0">
              <a:buNone/>
            </a:pPr>
            <a:r>
              <a:rPr lang="da-DK" sz="1000" dirty="0">
                <a:latin typeface="Arial" panose="020B0604020202020204" pitchFamily="34" charset="0"/>
                <a:cs typeface="Arial" panose="020B0604020202020204" pitchFamily="34" charset="0"/>
              </a:rPr>
              <a:t>Stk. 3 Ved fravær kan stemmeret ved skriftlig generalfuldmagt overdrages til en anden medlemsorganisation. En medlemsorganisation kan maksimalt bære</a:t>
            </a:r>
            <a:r>
              <a:rPr lang="da-DK" sz="1000" b="1" dirty="0">
                <a:latin typeface="Arial" panose="020B0604020202020204" pitchFamily="34" charset="0"/>
                <a:cs typeface="Arial" panose="020B0604020202020204" pitchFamily="34" charset="0"/>
              </a:rPr>
              <a:t> </a:t>
            </a:r>
            <a:r>
              <a:rPr lang="da-DK" sz="1000" b="1" dirty="0">
                <a:highlight>
                  <a:srgbClr val="FF0000"/>
                </a:highlight>
                <a:latin typeface="Arial" panose="020B0604020202020204" pitchFamily="34" charset="0"/>
                <a:cs typeface="Arial" panose="020B0604020202020204" pitchFamily="34" charset="0"/>
              </a:rPr>
              <a:t>en (1) </a:t>
            </a:r>
            <a:r>
              <a:rPr lang="da-DK" sz="1000" strike="sngStrike" dirty="0">
                <a:highlight>
                  <a:srgbClr val="FF0000"/>
                </a:highlight>
                <a:latin typeface="Arial" panose="020B0604020202020204" pitchFamily="34" charset="0"/>
                <a:cs typeface="Arial" panose="020B0604020202020204" pitchFamily="34" charset="0"/>
              </a:rPr>
              <a:t>tre (3)</a:t>
            </a:r>
            <a:r>
              <a:rPr lang="da-DK" sz="1000" dirty="0">
                <a:highlight>
                  <a:srgbClr val="FF0000"/>
                </a:highlight>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fuldmagt</a:t>
            </a:r>
            <a:r>
              <a:rPr lang="da-DK" sz="1000" strike="sngStrike" dirty="0">
                <a:latin typeface="Arial" panose="020B0604020202020204" pitchFamily="34" charset="0"/>
                <a:cs typeface="Arial" panose="020B0604020202020204" pitchFamily="34" charset="0"/>
              </a:rPr>
              <a:t>er</a:t>
            </a:r>
            <a:r>
              <a:rPr lang="da-DK" sz="1000" dirty="0">
                <a:latin typeface="Arial" panose="020B0604020202020204" pitchFamily="34" charset="0"/>
                <a:cs typeface="Arial" panose="020B0604020202020204" pitchFamily="34" charset="0"/>
              </a:rPr>
              <a:t> til generalforsamlingen. Procedurer for administrativ håndtering af fuldmagter fastsættes af bestyrelsen. Vedtægtsændringer kræver tilslutning fra 2/3 af de fremmødte stemmeberettigede. Andre afgørelser træffes ved simpelt flertal af de fremmødte stemmeberettigede. </a:t>
            </a:r>
          </a:p>
          <a:p>
            <a:pPr marL="0" indent="0">
              <a:buNone/>
            </a:pPr>
            <a:r>
              <a:rPr lang="da-DK" sz="1000" dirty="0">
                <a:latin typeface="Arial" panose="020B0604020202020204" pitchFamily="34" charset="0"/>
                <a:cs typeface="Arial" panose="020B0604020202020204" pitchFamily="34" charset="0"/>
              </a:rPr>
              <a:t>Stk. 4 </a:t>
            </a:r>
            <a:r>
              <a:rPr lang="da-DK" sz="1000" b="1" dirty="0">
                <a:highlight>
                  <a:srgbClr val="0000FF"/>
                </a:highlight>
                <a:latin typeface="Arial" panose="020B0604020202020204" pitchFamily="34" charset="0"/>
                <a:cs typeface="Arial" panose="020B0604020202020204" pitchFamily="34" charset="0"/>
              </a:rPr>
              <a:t>Den ordinære generalforsamling afholdes hvert forår, dog senest inden udgangen af juni og indkaldes skriftligt ved fremsendelse af dagsorden mindst en måned før afholdelse.</a:t>
            </a:r>
            <a:r>
              <a:rPr lang="da-DK" sz="1000" dirty="0">
                <a:latin typeface="Arial" panose="020B0604020202020204" pitchFamily="34" charset="0"/>
                <a:cs typeface="Arial" panose="020B0604020202020204" pitchFamily="34" charset="0"/>
              </a:rPr>
              <a:t> [Stykke rykket op]</a:t>
            </a:r>
          </a:p>
          <a:p>
            <a:pPr marL="0" indent="0">
              <a:buNone/>
            </a:pPr>
            <a:r>
              <a:rPr lang="da-DK" sz="1000" dirty="0">
                <a:latin typeface="Arial" panose="020B0604020202020204" pitchFamily="34" charset="0"/>
                <a:cs typeface="Arial" panose="020B0604020202020204" pitchFamily="34" charset="0"/>
              </a:rPr>
              <a:t>Stk. 5 </a:t>
            </a:r>
            <a:r>
              <a:rPr lang="da-DK" sz="1000" b="1" dirty="0">
                <a:highlight>
                  <a:srgbClr val="0000FF"/>
                </a:highlight>
                <a:latin typeface="Arial" panose="020B0604020202020204" pitchFamily="34" charset="0"/>
                <a:cs typeface="Arial" panose="020B0604020202020204" pitchFamily="34" charset="0"/>
              </a:rPr>
              <a:t>Ændringsforslag til vedtægterne, herunder forslag til opløsning jf. § 7, skal være CISU – Civilsamfund i Udvikling i hænde senest to (2) måneder før den varslede generalforsamling og udsendes til medlemsorganisationerne sammen med indkaldelse. Øvrige forslag til behandling på generalforsamlingen skal være CISU – Civilsamfund i Udvikling i hænde senest tre (3) uger før mødets afholdelse</a:t>
            </a:r>
            <a:r>
              <a:rPr lang="da-DK" sz="1000" b="1" dirty="0">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[Paragraf rykket op]</a:t>
            </a:r>
          </a:p>
          <a:p>
            <a:pPr marL="0" indent="0">
              <a:buNone/>
            </a:pPr>
            <a:r>
              <a:rPr lang="da-DK" sz="1000" dirty="0">
                <a:latin typeface="Arial" panose="020B0604020202020204" pitchFamily="34" charset="0"/>
                <a:cs typeface="Arial" panose="020B0604020202020204" pitchFamily="34" charset="0"/>
              </a:rPr>
              <a:t>Stk. 6 Ekstraordinær generalforsamling skal afholdes, såfremt et flertal i bestyrelsen ønsker det, eller hvis 1/3 af medlemsorganisationerne skriftligt fremsætter krav herom, med angivelse af dagsorden og beslutningsforslag. En ekstraordinær generalforsamling skal indkaldes med dagsorden senest to (2) uger efter modtagelse af anmodning herom, med en varsling på minimum to (2) uger før afholdelse. Afholdelsen af en ekstraordinær generalforsamling følger i øvrigt regler for den ordinære generalforsamling. </a:t>
            </a:r>
            <a:r>
              <a:rPr lang="da-DK" sz="1000" strike="sngStrike" dirty="0">
                <a:highlight>
                  <a:srgbClr val="0000FF"/>
                </a:highlight>
                <a:latin typeface="Arial" panose="020B0604020202020204" pitchFamily="34" charset="0"/>
                <a:cs typeface="Arial" panose="020B0604020202020204" pitchFamily="34" charset="0"/>
              </a:rPr>
              <a:t>Den ordinære generalforsamling afholdes hvert forår, dog senest inden udgangen af juni og indkaldes skriftligt ved fremsendelse af dagsorden mindst en måned før afholdelse.</a:t>
            </a:r>
            <a:r>
              <a:rPr lang="da-DK" sz="1000" dirty="0">
                <a:highlight>
                  <a:srgbClr val="0000FF"/>
                </a:highlight>
                <a:latin typeface="Arial" panose="020B0604020202020204" pitchFamily="34" charset="0"/>
                <a:cs typeface="Arial" panose="020B0604020202020204" pitchFamily="34" charset="0"/>
              </a:rPr>
              <a:t> </a:t>
            </a:r>
            <a:endParaRPr lang="da-DK" sz="1000" dirty="0">
              <a:latin typeface="Arial" panose="020B0604020202020204" pitchFamily="34" charset="0"/>
              <a:cs typeface="Arial" panose="020B0604020202020204" pitchFamily="34" charset="0"/>
            </a:endParaRPr>
          </a:p>
          <a:p>
            <a:pPr marL="0" indent="0">
              <a:buNone/>
            </a:pPr>
            <a:endParaRPr lang="da-DK"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520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D3C60-3EC2-CE74-AC40-0BC2C5FC28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0AAA04-B4FC-385A-1958-C0DD4EF4D386}"/>
              </a:ext>
            </a:extLst>
          </p:cNvPr>
          <p:cNvSpPr>
            <a:spLocks noGrp="1"/>
          </p:cNvSpPr>
          <p:nvPr>
            <p:ph type="title"/>
          </p:nvPr>
        </p:nvSpPr>
        <p:spPr/>
        <p:txBody>
          <a:bodyPr/>
          <a:lstStyle/>
          <a:p>
            <a:r>
              <a:rPr lang="da-DK" dirty="0">
                <a:latin typeface="Arial" panose="020B0604020202020204" pitchFamily="34" charset="0"/>
                <a:ea typeface="Times New Roman" panose="02020603050405020304" pitchFamily="18" charset="0"/>
                <a:cs typeface="Arial" panose="020B0604020202020204" pitchFamily="34" charset="0"/>
              </a:rPr>
              <a:t>VEDTÆGTS-ÆNDRINGER SAMLET</a:t>
            </a:r>
            <a:br>
              <a:rPr lang="da-DK" dirty="0">
                <a:latin typeface="Arial" panose="020B0604020202020204" pitchFamily="34" charset="0"/>
                <a:ea typeface="Times New Roman" panose="02020603050405020304" pitchFamily="18" charset="0"/>
                <a:cs typeface="Arial" panose="020B0604020202020204" pitchFamily="34" charset="0"/>
              </a:rPr>
            </a:br>
            <a:endParaRPr lang="da-DK" dirty="0"/>
          </a:p>
        </p:txBody>
      </p:sp>
      <p:sp>
        <p:nvSpPr>
          <p:cNvPr id="3" name="Pladsholder til indhold 2">
            <a:extLst>
              <a:ext uri="{FF2B5EF4-FFF2-40B4-BE49-F238E27FC236}">
                <a16:creationId xmlns:a16="http://schemas.microsoft.com/office/drawing/2014/main" id="{82251A7A-F520-C74D-C490-AFA37E82BDB8}"/>
              </a:ext>
            </a:extLst>
          </p:cNvPr>
          <p:cNvSpPr>
            <a:spLocks noGrp="1"/>
          </p:cNvSpPr>
          <p:nvPr>
            <p:ph idx="1"/>
          </p:nvPr>
        </p:nvSpPr>
        <p:spPr/>
        <p:txBody>
          <a:bodyPr/>
          <a:lstStyle/>
          <a:p>
            <a:pPr marL="0" indent="0">
              <a:buNone/>
            </a:pPr>
            <a:r>
              <a:rPr lang="da-DK" sz="1400" dirty="0"/>
              <a:t>Ændring nr.: </a:t>
            </a:r>
            <a:r>
              <a:rPr lang="da-DK" sz="1400" dirty="0">
                <a:highlight>
                  <a:srgbClr val="FFFF00"/>
                </a:highlight>
              </a:rPr>
              <a:t>XXX (indsættes efter bestyrelsesmøde)</a:t>
            </a:r>
          </a:p>
          <a:p>
            <a:pPr marL="0" indent="0">
              <a:buNone/>
            </a:pPr>
            <a:endParaRPr lang="da-DK" sz="1400" dirty="0">
              <a:highlight>
                <a:srgbClr val="FFFF00"/>
              </a:highlight>
            </a:endParaRPr>
          </a:p>
          <a:p>
            <a:pPr>
              <a:spcAft>
                <a:spcPts val="600"/>
              </a:spcAft>
              <a:buNone/>
            </a:pPr>
            <a:r>
              <a:rPr lang="da-DK" sz="1400" dirty="0"/>
              <a:t>Teksten markeret med fed tilføjes og teksten markeret med overstregning fjernes. </a:t>
            </a:r>
          </a:p>
          <a:p>
            <a:pPr>
              <a:spcAft>
                <a:spcPts val="600"/>
              </a:spcAft>
              <a:buNone/>
            </a:pPr>
            <a:r>
              <a:rPr lang="da-DK" sz="1400" dirty="0"/>
              <a:t>Indhold i [ ] er beskriver en flytning fra et sted til et andet af eksisterende tekst.</a:t>
            </a:r>
          </a:p>
          <a:p>
            <a:pPr marL="0" indent="0">
              <a:buNone/>
            </a:pPr>
            <a:r>
              <a:rPr lang="da-DK" sz="1400" dirty="0"/>
              <a:t>Alle ændringer er markeret med farve ud fra, hvad ændringen vedrører: </a:t>
            </a:r>
          </a:p>
          <a:p>
            <a:r>
              <a:rPr lang="da-DK" sz="1400" dirty="0">
                <a:highlight>
                  <a:srgbClr val="0000FF"/>
                </a:highlight>
              </a:rPr>
              <a:t>Vedtægternes struktur, sprog, etableret retspraksis og kontekst</a:t>
            </a:r>
          </a:p>
          <a:p>
            <a:r>
              <a:rPr lang="da-DK" sz="1400" dirty="0">
                <a:highlight>
                  <a:srgbClr val="800080"/>
                </a:highlight>
              </a:rPr>
              <a:t>CISUs formål</a:t>
            </a:r>
          </a:p>
          <a:p>
            <a:r>
              <a:rPr lang="da-DK" sz="1400" dirty="0">
                <a:highlight>
                  <a:srgbClr val="FF0000"/>
                </a:highlight>
              </a:rPr>
              <a:t>CISUs </a:t>
            </a:r>
            <a:r>
              <a:rPr lang="da-DK" sz="1400" dirty="0" err="1">
                <a:highlight>
                  <a:srgbClr val="FF0000"/>
                </a:highlight>
              </a:rPr>
              <a:t>governance</a:t>
            </a:r>
            <a:r>
              <a:rPr lang="da-DK" sz="1400" dirty="0">
                <a:highlight>
                  <a:srgbClr val="FF0000"/>
                </a:highlight>
              </a:rPr>
              <a:t>: Generalforsamling</a:t>
            </a:r>
          </a:p>
          <a:p>
            <a:r>
              <a:rPr lang="da-DK" sz="1400" dirty="0">
                <a:highlight>
                  <a:srgbClr val="008000"/>
                </a:highlight>
              </a:rPr>
              <a:t>CISUs </a:t>
            </a:r>
            <a:r>
              <a:rPr lang="da-DK" sz="1400" dirty="0" err="1">
                <a:highlight>
                  <a:srgbClr val="008000"/>
                </a:highlight>
              </a:rPr>
              <a:t>governance</a:t>
            </a:r>
            <a:r>
              <a:rPr lang="da-DK" sz="1400" dirty="0">
                <a:highlight>
                  <a:srgbClr val="008000"/>
                </a:highlight>
              </a:rPr>
              <a:t>: Bestyrelse og sekretariats rolle</a:t>
            </a:r>
          </a:p>
          <a:p>
            <a:pPr>
              <a:spcAft>
                <a:spcPts val="600"/>
              </a:spcAft>
              <a:buNone/>
            </a:pPr>
            <a:endParaRPr lang="da-DK" sz="1400" dirty="0"/>
          </a:p>
          <a:p>
            <a:pPr>
              <a:spcAft>
                <a:spcPts val="600"/>
              </a:spcAft>
              <a:buNone/>
            </a:pPr>
            <a:endParaRPr lang="da-DK" sz="1400" dirty="0"/>
          </a:p>
        </p:txBody>
      </p:sp>
      <p:sp>
        <p:nvSpPr>
          <p:cNvPr id="4" name="Pladsholder til indhold 3">
            <a:extLst>
              <a:ext uri="{FF2B5EF4-FFF2-40B4-BE49-F238E27FC236}">
                <a16:creationId xmlns:a16="http://schemas.microsoft.com/office/drawing/2014/main" id="{2E1BF363-37D8-DA88-22C7-3F8E46D49076}"/>
              </a:ext>
            </a:extLst>
          </p:cNvPr>
          <p:cNvSpPr>
            <a:spLocks noGrp="1"/>
          </p:cNvSpPr>
          <p:nvPr>
            <p:ph idx="10"/>
          </p:nvPr>
        </p:nvSpPr>
        <p:spPr>
          <a:xfrm>
            <a:off x="6096000" y="0"/>
            <a:ext cx="6096000" cy="6857999"/>
          </a:xfrm>
        </p:spPr>
        <p:txBody>
          <a:bodyPr/>
          <a:lstStyle/>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r>
              <a:rPr lang="da-DK" sz="1000" b="1" dirty="0">
                <a:latin typeface="Arial" panose="020B0604020202020204" pitchFamily="34" charset="0"/>
                <a:cs typeface="Arial" panose="020B0604020202020204" pitchFamily="34" charset="0"/>
              </a:rPr>
              <a:t>§ 5 </a:t>
            </a:r>
            <a:r>
              <a:rPr lang="da-DK" sz="1000" b="1" dirty="0">
                <a:highlight>
                  <a:srgbClr val="0000FF"/>
                </a:highlight>
                <a:latin typeface="Arial" panose="020B0604020202020204" pitchFamily="34" charset="0"/>
                <a:cs typeface="Arial" panose="020B0604020202020204" pitchFamily="34" charset="0"/>
              </a:rPr>
              <a:t>Bestyrelse</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1</a:t>
            </a:r>
            <a:r>
              <a:rPr lang="da-DK" sz="1000" b="1" dirty="0">
                <a:latin typeface="Arial" panose="020B0604020202020204" pitchFamily="34" charset="0"/>
                <a:cs typeface="Arial" panose="020B0604020202020204" pitchFamily="34" charset="0"/>
              </a:rPr>
              <a:t> </a:t>
            </a:r>
            <a:r>
              <a:rPr lang="da-DK" sz="1000" b="1" dirty="0">
                <a:highlight>
                  <a:srgbClr val="008000"/>
                </a:highlight>
                <a:latin typeface="Arial" panose="020B0604020202020204" pitchFamily="34" charset="0"/>
                <a:cs typeface="Arial" panose="020B0604020202020204" pitchFamily="34" charset="0"/>
              </a:rPr>
              <a:t>Bestyrelsen leder CISU indenfor CISUs formål jævnfør § 2. Bestyrelsen leder CISU på et strategisk niveau indenfor strategiens fokusområder. </a:t>
            </a:r>
            <a:endParaRPr lang="da-DK" sz="1000" dirty="0">
              <a:highlight>
                <a:srgbClr val="008000"/>
              </a:highlight>
              <a:latin typeface="Arial" panose="020B0604020202020204" pitchFamily="34" charset="0"/>
              <a:cs typeface="Arial" panose="020B0604020202020204" pitchFamily="34" charset="0"/>
            </a:endParaRPr>
          </a:p>
          <a:p>
            <a:pPr marL="0" indent="0">
              <a:buNone/>
            </a:pPr>
            <a:r>
              <a:rPr lang="da-DK" sz="1000" b="1" dirty="0">
                <a:highlight>
                  <a:srgbClr val="008000"/>
                </a:highlight>
                <a:latin typeface="Arial" panose="020B0604020202020204" pitchFamily="34" charset="0"/>
                <a:cs typeface="Arial" panose="020B0604020202020204" pitchFamily="34" charset="0"/>
              </a:rPr>
              <a:t>Bestyrelsen sikrer at CISUs arbejde og aktiviteter udføres økonomisk forsvarligt indenfor CISUs formål, strategi og relaterede mål. </a:t>
            </a:r>
            <a:endParaRPr lang="da-DK" sz="1000" dirty="0">
              <a:highlight>
                <a:srgbClr val="008000"/>
              </a:highlight>
              <a:latin typeface="Arial" panose="020B0604020202020204" pitchFamily="34" charset="0"/>
              <a:cs typeface="Arial" panose="020B0604020202020204" pitchFamily="34" charset="0"/>
            </a:endParaRPr>
          </a:p>
          <a:p>
            <a:pPr marL="0" indent="0">
              <a:buNone/>
            </a:pPr>
            <a:r>
              <a:rPr lang="da-DK" sz="1000" b="1" dirty="0">
                <a:highlight>
                  <a:srgbClr val="0000FF"/>
                </a:highlight>
                <a:latin typeface="Arial" panose="020B0604020202020204" pitchFamily="34" charset="0"/>
                <a:cs typeface="Arial" panose="020B0604020202020204" pitchFamily="34" charset="0"/>
              </a:rPr>
              <a:t>Bestyrelsen godkender aftaler om forvaltning af midler/puljer på vegne af Udenrigsministeriet eller andre.</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2 </a:t>
            </a:r>
            <a:r>
              <a:rPr lang="da-DK" sz="1000" dirty="0">
                <a:highlight>
                  <a:srgbClr val="008000"/>
                </a:highlight>
                <a:latin typeface="Arial" panose="020B0604020202020204" pitchFamily="34" charset="0"/>
                <a:cs typeface="Arial" panose="020B0604020202020204" pitchFamily="34" charset="0"/>
              </a:rPr>
              <a:t>Bestyrelsen ansætter en daglig leder/ledelse, til hvem ansvaret for den daglige drift og udvikling </a:t>
            </a:r>
            <a:r>
              <a:rPr lang="da-DK" sz="1000" strike="sngStrike" dirty="0">
                <a:highlight>
                  <a:srgbClr val="008000"/>
                </a:highlight>
                <a:latin typeface="Arial" panose="020B0604020202020204" pitchFamily="34" charset="0"/>
                <a:cs typeface="Arial" panose="020B0604020202020204" pitchFamily="34" charset="0"/>
              </a:rPr>
              <a:t>kan</a:t>
            </a:r>
            <a:r>
              <a:rPr lang="da-DK" sz="1000" dirty="0">
                <a:highlight>
                  <a:srgbClr val="008000"/>
                </a:highlight>
                <a:latin typeface="Arial" panose="020B0604020202020204" pitchFamily="34" charset="0"/>
                <a:cs typeface="Arial" panose="020B0604020202020204" pitchFamily="34" charset="0"/>
              </a:rPr>
              <a:t> delegeres. [Stykke rykket op]</a:t>
            </a:r>
          </a:p>
          <a:p>
            <a:pPr marL="0" indent="0">
              <a:buNone/>
            </a:pPr>
            <a:r>
              <a:rPr lang="da-DK" sz="1000" b="1" dirty="0">
                <a:highlight>
                  <a:srgbClr val="008000"/>
                </a:highlight>
                <a:latin typeface="Arial" panose="020B0604020202020204" pitchFamily="34" charset="0"/>
                <a:cs typeface="Arial" panose="020B0604020202020204" pitchFamily="34" charset="0"/>
              </a:rPr>
              <a:t>Den daglige ledelse bidrager med at holde bestyrelsen på et strategisk niveau med respekt for armslængdeprincip i forhold til operationelle beslutninger og prioriteringer.</a:t>
            </a:r>
            <a:endParaRPr lang="da-DK" sz="1000" dirty="0">
              <a:highlight>
                <a:srgbClr val="008000"/>
              </a:highlight>
              <a:latin typeface="Arial" panose="020B0604020202020204" pitchFamily="34" charset="0"/>
              <a:cs typeface="Arial" panose="020B0604020202020204" pitchFamily="34" charset="0"/>
            </a:endParaRPr>
          </a:p>
          <a:p>
            <a:pPr marL="0" indent="0">
              <a:buNone/>
            </a:pPr>
            <a:r>
              <a:rPr lang="da-DK" sz="1000" b="1" dirty="0">
                <a:latin typeface="Arial" panose="020B0604020202020204" pitchFamily="34" charset="0"/>
                <a:cs typeface="Arial" panose="020B0604020202020204" pitchFamily="34" charset="0"/>
              </a:rPr>
              <a:t>Stk. 3 </a:t>
            </a:r>
            <a:r>
              <a:rPr lang="da-DK" sz="1000" b="1" dirty="0">
                <a:highlight>
                  <a:srgbClr val="008000"/>
                </a:highlight>
                <a:latin typeface="Arial" panose="020B0604020202020204" pitchFamily="34" charset="0"/>
                <a:cs typeface="Arial" panose="020B0604020202020204" pitchFamily="34" charset="0"/>
              </a:rPr>
              <a:t>Bestyrelsen er forpligtet til at varetage CISUs interesse. Bestyrelsen tilstræber konsensus i beslutninger. </a:t>
            </a:r>
            <a:endParaRPr lang="da-DK" sz="1000" dirty="0">
              <a:highlight>
                <a:srgbClr val="008000"/>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4 </a:t>
            </a:r>
            <a:r>
              <a:rPr lang="da-DK" sz="1000" dirty="0">
                <a:highlight>
                  <a:srgbClr val="0000FF"/>
                </a:highlight>
                <a:latin typeface="Arial" panose="020B0604020202020204" pitchFamily="34" charset="0"/>
                <a:cs typeface="Arial" panose="020B0604020202020204" pitchFamily="34" charset="0"/>
              </a:rPr>
              <a:t>Bestyrelsen konstituerer sig selv, med minimum forperson, næstforperson og kasserer, og fastsætter selv sin forretningsorden. Bestyrelsen holder ordinært møde mindst fem (5) gange om året</a:t>
            </a:r>
            <a:r>
              <a:rPr lang="da-DK" sz="1000" dirty="0">
                <a:latin typeface="Arial" panose="020B0604020202020204" pitchFamily="34" charset="0"/>
                <a:cs typeface="Arial" panose="020B0604020202020204" pitchFamily="34" charset="0"/>
              </a:rPr>
              <a:t>. </a:t>
            </a:r>
            <a:r>
              <a:rPr lang="da-DK" sz="1000" b="1" dirty="0">
                <a:latin typeface="Arial" panose="020B0604020202020204" pitchFamily="34" charset="0"/>
                <a:cs typeface="Arial" panose="020B0604020202020204" pitchFamily="34" charset="0"/>
              </a:rPr>
              <a:t>[stykke rykket op]</a:t>
            </a:r>
            <a:endParaRPr lang="da-DK" sz="1000" dirty="0">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5 Bestyrelsen består af syv (7) personer fra syv (7) forskellige medlemsorganisationer. De udpeges for to (2) år ad gangen. I lige årstal er tre (3) personer på valg, i ulige årstal er fire (4) personer på valg. Ligeledes vælges op til tre (3) suppleanter for et (1) år ad gangen. Suppleanter vælges i prioriteret orden efter faldende stemmetal. I tilfælde af, at et bestyrelsesmedlem udtræder, overtager suppleant - efter prioritetsrækkefølge - mandatet for hele den resterende periode. [Stykke delt op] </a:t>
            </a:r>
          </a:p>
          <a:p>
            <a:pPr marL="0" indent="0">
              <a:buNone/>
            </a:pPr>
            <a:r>
              <a:rPr lang="da-DK" sz="1000" dirty="0">
                <a:latin typeface="Arial" panose="020B0604020202020204" pitchFamily="34" charset="0"/>
                <a:cs typeface="Arial" panose="020B0604020202020204" pitchFamily="34" charset="0"/>
              </a:rPr>
              <a:t>Stk. 6 Valget til bestyrelsesposter og suppleanter foregår under én samlet valghandling. Genvalg kan finde sted. Ansatte i CISU – Civilsamfund i Udvikling kan ikke vælges til bestyrelsen. </a:t>
            </a:r>
            <a:r>
              <a:rPr lang="da-DK" sz="1000" b="1" dirty="0">
                <a:highlight>
                  <a:srgbClr val="FF0000"/>
                </a:highlight>
                <a:latin typeface="Arial" panose="020B0604020202020204" pitchFamily="34" charset="0"/>
                <a:cs typeface="Arial" panose="020B0604020202020204" pitchFamily="34" charset="0"/>
              </a:rPr>
              <a:t>Valg til bestyrelsen gennemføres forud for generalforsamlingen. Procedurer for valget fastsættes af bestyrelsen. Valget fremlægges til formel godkendelse på den ordinære generalforsamling.</a:t>
            </a:r>
            <a:endParaRPr lang="da-DK" sz="1000" dirty="0">
              <a:highlight>
                <a:srgbClr val="FF0000"/>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7 </a:t>
            </a:r>
            <a:r>
              <a:rPr lang="da-DK" sz="1000" b="1" dirty="0">
                <a:highlight>
                  <a:srgbClr val="FF0000"/>
                </a:highlight>
                <a:latin typeface="Arial" panose="020B0604020202020204" pitchFamily="34" charset="0"/>
                <a:cs typeface="Arial" panose="020B0604020202020204" pitchFamily="34" charset="0"/>
              </a:rPr>
              <a:t>Ved valg til bestyrelsen kan der stemmes på halvdelen af antal ledige sæder.  Dvs. at ved valg i lige årstal med fire (4) personer på valg har man to (2) stemmer og i ulige årstal med tre (3) personer på valg har man to (2) stemmer.</a:t>
            </a:r>
          </a:p>
        </p:txBody>
      </p:sp>
    </p:spTree>
    <p:extLst>
      <p:ext uri="{BB962C8B-B14F-4D97-AF65-F5344CB8AC3E}">
        <p14:creationId xmlns:p14="http://schemas.microsoft.com/office/powerpoint/2010/main" val="1358252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C38876-86EB-4654-7AC8-75B22CA1243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CA062DE-5EF4-5DAC-6E89-8ABB560B26FD}"/>
              </a:ext>
            </a:extLst>
          </p:cNvPr>
          <p:cNvSpPr>
            <a:spLocks noGrp="1"/>
          </p:cNvSpPr>
          <p:nvPr>
            <p:ph type="title"/>
          </p:nvPr>
        </p:nvSpPr>
        <p:spPr/>
        <p:txBody>
          <a:bodyPr/>
          <a:lstStyle/>
          <a:p>
            <a:r>
              <a:rPr lang="da-DK" dirty="0">
                <a:latin typeface="Arial" panose="020B0604020202020204" pitchFamily="34" charset="0"/>
                <a:ea typeface="Times New Roman" panose="02020603050405020304" pitchFamily="18" charset="0"/>
                <a:cs typeface="Arial" panose="020B0604020202020204" pitchFamily="34" charset="0"/>
              </a:rPr>
              <a:t>VEDTÆGTS-ÆNDRINGER SAMLET</a:t>
            </a:r>
            <a:br>
              <a:rPr lang="da-DK" dirty="0">
                <a:latin typeface="Arial" panose="020B0604020202020204" pitchFamily="34" charset="0"/>
                <a:ea typeface="Times New Roman" panose="02020603050405020304" pitchFamily="18" charset="0"/>
                <a:cs typeface="Arial" panose="020B0604020202020204" pitchFamily="34" charset="0"/>
              </a:rPr>
            </a:br>
            <a:endParaRPr lang="da-DK" dirty="0"/>
          </a:p>
        </p:txBody>
      </p:sp>
      <p:sp>
        <p:nvSpPr>
          <p:cNvPr id="3" name="Pladsholder til indhold 2">
            <a:extLst>
              <a:ext uri="{FF2B5EF4-FFF2-40B4-BE49-F238E27FC236}">
                <a16:creationId xmlns:a16="http://schemas.microsoft.com/office/drawing/2014/main" id="{9E0383CF-E614-8D94-4632-36F43DB12FFF}"/>
              </a:ext>
            </a:extLst>
          </p:cNvPr>
          <p:cNvSpPr>
            <a:spLocks noGrp="1"/>
          </p:cNvSpPr>
          <p:nvPr>
            <p:ph idx="1"/>
          </p:nvPr>
        </p:nvSpPr>
        <p:spPr/>
        <p:txBody>
          <a:bodyPr/>
          <a:lstStyle/>
          <a:p>
            <a:pPr marL="0" indent="0">
              <a:buNone/>
            </a:pPr>
            <a:r>
              <a:rPr lang="da-DK" sz="1400" dirty="0"/>
              <a:t>Ændring nr.: </a:t>
            </a:r>
            <a:r>
              <a:rPr lang="da-DK" sz="1400" dirty="0">
                <a:highlight>
                  <a:srgbClr val="FFFF00"/>
                </a:highlight>
              </a:rPr>
              <a:t>XXX (indsættes efter bestyrelsesmøde)</a:t>
            </a:r>
          </a:p>
          <a:p>
            <a:pPr>
              <a:spcAft>
                <a:spcPts val="600"/>
              </a:spcAft>
              <a:buNone/>
            </a:pPr>
            <a:r>
              <a:rPr lang="da-DK" sz="1400" dirty="0"/>
              <a:t>Teksten markeret med fed tilføjes og teksten markeret med overstregning fjernes. </a:t>
            </a:r>
          </a:p>
          <a:p>
            <a:pPr>
              <a:spcAft>
                <a:spcPts val="600"/>
              </a:spcAft>
              <a:buNone/>
            </a:pPr>
            <a:r>
              <a:rPr lang="da-DK" sz="1400" dirty="0"/>
              <a:t>Indhold i [ ] er beskriver en flytning fra et sted til et andet af eksisterende tekst.</a:t>
            </a:r>
          </a:p>
          <a:p>
            <a:pPr marL="0" indent="0">
              <a:buNone/>
            </a:pPr>
            <a:r>
              <a:rPr lang="da-DK" sz="1400" dirty="0"/>
              <a:t>Alle ændringer er markeret med farve ud fra, hvad ændringen vedrører: </a:t>
            </a:r>
          </a:p>
          <a:p>
            <a:r>
              <a:rPr lang="da-DK" sz="1400" dirty="0">
                <a:highlight>
                  <a:srgbClr val="0000FF"/>
                </a:highlight>
              </a:rPr>
              <a:t>Vedtægternes struktur, sprog, etableret retspraksis og kontekst</a:t>
            </a:r>
          </a:p>
          <a:p>
            <a:r>
              <a:rPr lang="da-DK" sz="1400" dirty="0">
                <a:highlight>
                  <a:srgbClr val="800080"/>
                </a:highlight>
              </a:rPr>
              <a:t>CISUs formål</a:t>
            </a:r>
          </a:p>
          <a:p>
            <a:r>
              <a:rPr lang="da-DK" sz="1400" dirty="0">
                <a:highlight>
                  <a:srgbClr val="FF0000"/>
                </a:highlight>
              </a:rPr>
              <a:t>CISUs </a:t>
            </a:r>
            <a:r>
              <a:rPr lang="da-DK" sz="1400" dirty="0" err="1">
                <a:highlight>
                  <a:srgbClr val="FF0000"/>
                </a:highlight>
              </a:rPr>
              <a:t>governance</a:t>
            </a:r>
            <a:r>
              <a:rPr lang="da-DK" sz="1400" dirty="0">
                <a:highlight>
                  <a:srgbClr val="FF0000"/>
                </a:highlight>
              </a:rPr>
              <a:t>: Generalforsamling</a:t>
            </a:r>
          </a:p>
          <a:p>
            <a:r>
              <a:rPr lang="da-DK" sz="1400" dirty="0">
                <a:highlight>
                  <a:srgbClr val="008000"/>
                </a:highlight>
              </a:rPr>
              <a:t>CISUs </a:t>
            </a:r>
            <a:r>
              <a:rPr lang="da-DK" sz="1400" dirty="0" err="1">
                <a:highlight>
                  <a:srgbClr val="008000"/>
                </a:highlight>
              </a:rPr>
              <a:t>governance</a:t>
            </a:r>
            <a:r>
              <a:rPr lang="da-DK" sz="1400" dirty="0">
                <a:highlight>
                  <a:srgbClr val="008000"/>
                </a:highlight>
              </a:rPr>
              <a:t>: Bestyrelse og sekretariats rolle</a:t>
            </a:r>
          </a:p>
          <a:p>
            <a:pPr>
              <a:spcAft>
                <a:spcPts val="600"/>
              </a:spcAft>
              <a:buNone/>
            </a:pPr>
            <a:endParaRPr lang="da-DK" sz="1400" dirty="0"/>
          </a:p>
          <a:p>
            <a:pPr>
              <a:spcAft>
                <a:spcPts val="600"/>
              </a:spcAft>
              <a:buNone/>
            </a:pPr>
            <a:endParaRPr lang="da-DK" sz="1400" dirty="0"/>
          </a:p>
        </p:txBody>
      </p:sp>
      <p:sp>
        <p:nvSpPr>
          <p:cNvPr id="4" name="Pladsholder til indhold 3">
            <a:extLst>
              <a:ext uri="{FF2B5EF4-FFF2-40B4-BE49-F238E27FC236}">
                <a16:creationId xmlns:a16="http://schemas.microsoft.com/office/drawing/2014/main" id="{8C9C445D-A232-6424-52F0-BE8684E04657}"/>
              </a:ext>
            </a:extLst>
          </p:cNvPr>
          <p:cNvSpPr>
            <a:spLocks noGrp="1"/>
          </p:cNvSpPr>
          <p:nvPr>
            <p:ph idx="10"/>
          </p:nvPr>
        </p:nvSpPr>
        <p:spPr>
          <a:xfrm>
            <a:off x="6096000" y="0"/>
            <a:ext cx="6096000" cy="6857999"/>
          </a:xfrm>
        </p:spPr>
        <p:txBody>
          <a:bodyPr/>
          <a:lstStyle/>
          <a:p>
            <a:pPr marL="0" indent="0">
              <a:buNone/>
            </a:pPr>
            <a:endParaRPr lang="da-DK" sz="1000" dirty="0">
              <a:latin typeface="Arial" panose="020B0604020202020204" pitchFamily="34" charset="0"/>
              <a:cs typeface="Arial" panose="020B0604020202020204" pitchFamily="34" charset="0"/>
            </a:endParaRPr>
          </a:p>
          <a:p>
            <a:pPr marL="0" indent="0">
              <a:buNone/>
            </a:pPr>
            <a:endParaRPr lang="da-DK" sz="1000" dirty="0">
              <a:latin typeface="Arial" panose="020B0604020202020204" pitchFamily="34" charset="0"/>
              <a:cs typeface="Arial" panose="020B0604020202020204" pitchFamily="34" charset="0"/>
            </a:endParaRPr>
          </a:p>
          <a:p>
            <a:pPr marL="0" indent="0">
              <a:buNone/>
            </a:pPr>
            <a:endParaRPr lang="da-DK" sz="1000" dirty="0">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8 Af de syv (7) personer kan højst to (2) være fra organisationer, som har en strategisk partnerskabsaftale, puljeaftale eller tilsvarende med Udenrigsministeriet. Såfremt der er flere personer fra organisationer, som har en strategisk partnerskabsaftale, puljeaftale eller tilsvarende med Udenrigsministeriet, der får et tilstrækkeligt stemmetal til at opnå en plads i bestyrelsen, end der er ledige pladser, udpeges den/de personer med højest stemmetal. Suppleanter fra organisationer, som har en strategisk partnerskabsaftale, puljeaftale eller tilsvarende med Udenrigsministeriet, kan træde ind i bestyrelsen, så længe der derefter højst er to (2) personer fra organisationer, som har en strategisk partnerskabsaftale, puljeaftale eller tilsvarende med Udenrigsministeriet, i bestyrelsen. </a:t>
            </a:r>
            <a:r>
              <a:rPr lang="da-DK" sz="1000" b="1" dirty="0">
                <a:highlight>
                  <a:srgbClr val="0000FF"/>
                </a:highlight>
                <a:latin typeface="Arial" panose="020B0604020202020204" pitchFamily="34" charset="0"/>
                <a:cs typeface="Arial" panose="020B0604020202020204" pitchFamily="34" charset="0"/>
              </a:rPr>
              <a:t>Hvis et bestyrelsesmedlem ophører med at have medlemstilknytning udtræder bestyrelsesmedlemmet af bestyrelsen. Herefter indtræder suppleant jf. §5 stk. efter faldende stemmetal.</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strike="sngStrike" dirty="0">
                <a:highlight>
                  <a:srgbClr val="008000"/>
                </a:highlight>
                <a:latin typeface="Arial" panose="020B0604020202020204" pitchFamily="34" charset="0"/>
                <a:cs typeface="Arial" panose="020B0604020202020204" pitchFamily="34" charset="0"/>
              </a:rPr>
              <a:t>Bestyrelsen leder CISU på et strategisk niveau og sikrer, at CISUs arbejde og ydelser passer med det strategiske grundlag, har den egnede kvalitet og ydes inden for forsvarlige økonomiske rammer jævnfør § 2.</a:t>
            </a:r>
            <a:r>
              <a:rPr lang="da-DK" sz="1000" dirty="0">
                <a:highlight>
                  <a:srgbClr val="008000"/>
                </a:highlight>
                <a:latin typeface="Arial" panose="020B0604020202020204" pitchFamily="34" charset="0"/>
                <a:cs typeface="Arial" panose="020B0604020202020204" pitchFamily="34" charset="0"/>
              </a:rPr>
              <a:t> </a:t>
            </a:r>
            <a:r>
              <a:rPr lang="da-DK" sz="1000" strike="sngStrike" dirty="0">
                <a:highlight>
                  <a:srgbClr val="0000FF"/>
                </a:highlight>
                <a:latin typeface="Arial" panose="020B0604020202020204" pitchFamily="34" charset="0"/>
                <a:cs typeface="Arial" panose="020B0604020202020204" pitchFamily="34" charset="0"/>
              </a:rPr>
              <a:t>Bestyrelsen ansætter en daglig leder/ledelse, til hvem ansvaret for den daglige drift og udvikling kan delegeres.</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strike="sngStrike" dirty="0">
                <a:highlight>
                  <a:srgbClr val="0000FF"/>
                </a:highlight>
                <a:latin typeface="Arial" panose="020B0604020202020204" pitchFamily="34" charset="0"/>
                <a:cs typeface="Arial" panose="020B0604020202020204" pitchFamily="34" charset="0"/>
              </a:rPr>
              <a:t>Bestyrelsen konstituerer sig selv, med minimum forperson, næstforperson og kasserer, og fastsætter selv sin forretningsorden. Bestyrelsen holder ordinært møde mindst fem (5) gange om året.</a:t>
            </a:r>
          </a:p>
          <a:p>
            <a:pPr marL="0" indent="0">
              <a:buNone/>
            </a:pPr>
            <a:r>
              <a:rPr lang="da-DK" sz="1000" b="1" strike="sngStrike" dirty="0">
                <a:highlight>
                  <a:srgbClr val="0000FF"/>
                </a:highlight>
                <a:latin typeface="Arial" panose="020B0604020202020204" pitchFamily="34" charset="0"/>
                <a:cs typeface="Arial" panose="020B0604020202020204" pitchFamily="34" charset="0"/>
              </a:rPr>
              <a:t>§ 6</a:t>
            </a:r>
            <a:r>
              <a:rPr lang="da-DK" sz="1000" dirty="0">
                <a:latin typeface="Arial" panose="020B0604020202020204" pitchFamily="34" charset="0"/>
                <a:cs typeface="Arial" panose="020B0604020202020204" pitchFamily="34" charset="0"/>
              </a:rPr>
              <a:t> stk. 9 Bestyrelsen kan mellem generalforsamlingerne indkalde medlemsorganisationer til møde til drøftelse af CISU – Civilsamfund i Udviklings anliggender.</a:t>
            </a:r>
          </a:p>
          <a:p>
            <a:pPr marL="0" indent="0">
              <a:buNone/>
            </a:pPr>
            <a:r>
              <a:rPr lang="da-DK" sz="1000" b="1" dirty="0">
                <a:highlight>
                  <a:srgbClr val="0000FF"/>
                </a:highlight>
                <a:latin typeface="Arial" panose="020B0604020202020204" pitchFamily="34" charset="0"/>
                <a:cs typeface="Arial" panose="020B0604020202020204" pitchFamily="34" charset="0"/>
              </a:rPr>
              <a:t>§ </a:t>
            </a:r>
            <a:r>
              <a:rPr lang="da-DK" sz="1000" b="1" strike="sngStrike" dirty="0">
                <a:highlight>
                  <a:srgbClr val="0000FF"/>
                </a:highlight>
                <a:latin typeface="Arial" panose="020B0604020202020204" pitchFamily="34" charset="0"/>
                <a:cs typeface="Arial" panose="020B0604020202020204" pitchFamily="34" charset="0"/>
              </a:rPr>
              <a:t>7</a:t>
            </a:r>
            <a:r>
              <a:rPr lang="da-DK" sz="1000" b="1" dirty="0">
                <a:highlight>
                  <a:srgbClr val="0000FF"/>
                </a:highlight>
                <a:latin typeface="Arial" panose="020B0604020202020204" pitchFamily="34" charset="0"/>
                <a:cs typeface="Arial" panose="020B0604020202020204" pitchFamily="34" charset="0"/>
              </a:rPr>
              <a:t>6</a:t>
            </a:r>
            <a:r>
              <a:rPr lang="da-DK" sz="1000" dirty="0">
                <a:highlight>
                  <a:srgbClr val="0000FF"/>
                </a:highlight>
                <a:latin typeface="Arial" panose="020B0604020202020204" pitchFamily="34" charset="0"/>
                <a:cs typeface="Arial" panose="020B0604020202020204" pitchFamily="34" charset="0"/>
              </a:rPr>
              <a:t> </a:t>
            </a:r>
            <a:r>
              <a:rPr lang="da-DK" sz="1000" b="1" dirty="0">
                <a:highlight>
                  <a:srgbClr val="0000FF"/>
                </a:highlight>
                <a:latin typeface="Arial" panose="020B0604020202020204" pitchFamily="34" charset="0"/>
                <a:cs typeface="Arial" panose="020B0604020202020204" pitchFamily="34" charset="0"/>
              </a:rPr>
              <a:t>Økonomi</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1 CISU – Civilsamfund i Udviklings regnskabsår er kalenderåret. </a:t>
            </a:r>
          </a:p>
          <a:p>
            <a:pPr marL="0" indent="0">
              <a:buNone/>
            </a:pPr>
            <a:r>
              <a:rPr lang="da-DK" sz="1000" dirty="0">
                <a:latin typeface="Arial" panose="020B0604020202020204" pitchFamily="34" charset="0"/>
                <a:cs typeface="Arial" panose="020B0604020202020204" pitchFamily="34" charset="0"/>
              </a:rPr>
              <a:t>Stk. 2 Årsregnskabet med status revideres af en ekstern statsautoriseret eller registreret revisor, som udpeges af bestyrelsen, og gennemgås af den af generalforsamlingen valgte interne revisor.</a:t>
            </a:r>
            <a:r>
              <a:rPr lang="da-DK" sz="1000" b="1" dirty="0">
                <a:latin typeface="Arial" panose="020B0604020202020204" pitchFamily="34" charset="0"/>
                <a:cs typeface="Arial" panose="020B0604020202020204" pitchFamily="34" charset="0"/>
              </a:rPr>
              <a:t> </a:t>
            </a:r>
            <a:endParaRPr lang="da-DK" sz="1000" dirty="0">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3 CISU – Civilsamfund i Udvikling tegnes økonomisk af to medlemmer af bestyrelsen i fællesskab, herunder forperson og/eller næstforperson.</a:t>
            </a:r>
          </a:p>
          <a:p>
            <a:pPr marL="0" indent="0">
              <a:buNone/>
            </a:pPr>
            <a:r>
              <a:rPr lang="da-DK" sz="1000" dirty="0">
                <a:highlight>
                  <a:srgbClr val="0000FF"/>
                </a:highlight>
                <a:latin typeface="Arial" panose="020B0604020202020204" pitchFamily="34" charset="0"/>
                <a:cs typeface="Arial" panose="020B0604020202020204" pitchFamily="34" charset="0"/>
              </a:rPr>
              <a:t>Stk. 4 </a:t>
            </a:r>
            <a:r>
              <a:rPr lang="da-DK" sz="1000" b="1" dirty="0">
                <a:highlight>
                  <a:srgbClr val="0000FF"/>
                </a:highlight>
                <a:latin typeface="Arial" panose="020B0604020202020204" pitchFamily="34" charset="0"/>
                <a:cs typeface="Arial" panose="020B0604020202020204" pitchFamily="34" charset="0"/>
              </a:rPr>
              <a:t>Bestyrelsen kan delegere tegningsret til den daglige ledelse til varetagelse af den daglige økonomiske administration, herunder bankdispositioner, inden for de af bestyrelsen fastsatte rammer. </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5 CISU – Civilsamfund i Udvikling hæfter alene med egen formue, og medlemsorganisationer hæfter ikke for CISU - Civilsamfund i Udvikling.</a:t>
            </a:r>
          </a:p>
          <a:p>
            <a:pPr marL="0" indent="0">
              <a:buNone/>
            </a:pPr>
            <a:r>
              <a:rPr lang="da-DK" sz="1000" dirty="0">
                <a:latin typeface="Arial" panose="020B0604020202020204" pitchFamily="34" charset="0"/>
                <a:cs typeface="Arial" panose="020B0604020202020204" pitchFamily="34" charset="0"/>
              </a:rPr>
              <a:t> </a:t>
            </a:r>
          </a:p>
          <a:p>
            <a:pPr marL="0" indent="0">
              <a:buNone/>
            </a:pPr>
            <a:endParaRPr lang="da-DK"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202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71E1F-0A5C-3BD7-24B7-51ED1EBA1AB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C3282E-36E5-62B3-01DC-33D17CECA1DC}"/>
              </a:ext>
            </a:extLst>
          </p:cNvPr>
          <p:cNvSpPr>
            <a:spLocks noGrp="1"/>
          </p:cNvSpPr>
          <p:nvPr>
            <p:ph type="title"/>
          </p:nvPr>
        </p:nvSpPr>
        <p:spPr/>
        <p:txBody>
          <a:bodyPr/>
          <a:lstStyle/>
          <a:p>
            <a:r>
              <a:rPr lang="da-DK" dirty="0">
                <a:latin typeface="Arial" panose="020B0604020202020204" pitchFamily="34" charset="0"/>
                <a:ea typeface="Times New Roman" panose="02020603050405020304" pitchFamily="18" charset="0"/>
                <a:cs typeface="Arial" panose="020B0604020202020204" pitchFamily="34" charset="0"/>
              </a:rPr>
              <a:t>VEDTÆGTS-ÆNDRINGER SAMLET</a:t>
            </a:r>
            <a:br>
              <a:rPr lang="da-DK" dirty="0">
                <a:latin typeface="Arial" panose="020B0604020202020204" pitchFamily="34" charset="0"/>
                <a:ea typeface="Times New Roman" panose="02020603050405020304" pitchFamily="18" charset="0"/>
                <a:cs typeface="Arial" panose="020B0604020202020204" pitchFamily="34" charset="0"/>
              </a:rPr>
            </a:br>
            <a:endParaRPr lang="da-DK" dirty="0"/>
          </a:p>
        </p:txBody>
      </p:sp>
      <p:sp>
        <p:nvSpPr>
          <p:cNvPr id="3" name="Pladsholder til indhold 2">
            <a:extLst>
              <a:ext uri="{FF2B5EF4-FFF2-40B4-BE49-F238E27FC236}">
                <a16:creationId xmlns:a16="http://schemas.microsoft.com/office/drawing/2014/main" id="{0A346859-994B-756C-80F6-852B8E927FB5}"/>
              </a:ext>
            </a:extLst>
          </p:cNvPr>
          <p:cNvSpPr>
            <a:spLocks noGrp="1"/>
          </p:cNvSpPr>
          <p:nvPr>
            <p:ph idx="1"/>
          </p:nvPr>
        </p:nvSpPr>
        <p:spPr/>
        <p:txBody>
          <a:bodyPr/>
          <a:lstStyle/>
          <a:p>
            <a:pPr marL="0" indent="0">
              <a:buNone/>
            </a:pPr>
            <a:r>
              <a:rPr lang="da-DK" sz="1400" dirty="0"/>
              <a:t>Ændring nr</a:t>
            </a:r>
            <a:r>
              <a:rPr lang="da-DK" sz="1400"/>
              <a:t>.: </a:t>
            </a:r>
            <a:r>
              <a:rPr lang="da-DK" sz="1400">
                <a:highlight>
                  <a:srgbClr val="FFFF00"/>
                </a:highlight>
              </a:rPr>
              <a:t>XXX (indsættes efter bestyrelsesmøde)</a:t>
            </a:r>
            <a:endParaRPr lang="da-DK" sz="1400" dirty="0">
              <a:highlight>
                <a:srgbClr val="FFFF00"/>
              </a:highlight>
            </a:endParaRPr>
          </a:p>
          <a:p>
            <a:pPr>
              <a:spcAft>
                <a:spcPts val="600"/>
              </a:spcAft>
              <a:buNone/>
            </a:pPr>
            <a:r>
              <a:rPr lang="da-DK" sz="1400" dirty="0"/>
              <a:t>Teksten markeret med fed tilføjes og teksten markeret med overstregning fjernes. </a:t>
            </a:r>
          </a:p>
          <a:p>
            <a:pPr>
              <a:spcAft>
                <a:spcPts val="600"/>
              </a:spcAft>
              <a:buNone/>
            </a:pPr>
            <a:r>
              <a:rPr lang="da-DK" sz="1400" dirty="0"/>
              <a:t>Indhold i [ ] er beskriver en flytning fra et sted til et andet af eksisterende tekst.</a:t>
            </a:r>
          </a:p>
          <a:p>
            <a:pPr marL="0" indent="0">
              <a:buNone/>
            </a:pPr>
            <a:r>
              <a:rPr lang="da-DK" sz="1400" dirty="0"/>
              <a:t>Alle ændringer er markeret med farve ud fra, hvad ændringen vedrører: </a:t>
            </a:r>
          </a:p>
          <a:p>
            <a:r>
              <a:rPr lang="da-DK" sz="1400" dirty="0">
                <a:highlight>
                  <a:srgbClr val="0000FF"/>
                </a:highlight>
              </a:rPr>
              <a:t>Vedtægternes struktur, sprog, etableret retspraksis og kontekst</a:t>
            </a:r>
          </a:p>
          <a:p>
            <a:r>
              <a:rPr lang="da-DK" sz="1400" dirty="0">
                <a:highlight>
                  <a:srgbClr val="800080"/>
                </a:highlight>
              </a:rPr>
              <a:t>CISUs formål</a:t>
            </a:r>
          </a:p>
          <a:p>
            <a:r>
              <a:rPr lang="da-DK" sz="1400" dirty="0">
                <a:highlight>
                  <a:srgbClr val="FF0000"/>
                </a:highlight>
              </a:rPr>
              <a:t>CISUs </a:t>
            </a:r>
            <a:r>
              <a:rPr lang="da-DK" sz="1400" dirty="0" err="1">
                <a:highlight>
                  <a:srgbClr val="FF0000"/>
                </a:highlight>
              </a:rPr>
              <a:t>governance</a:t>
            </a:r>
            <a:r>
              <a:rPr lang="da-DK" sz="1400" dirty="0">
                <a:highlight>
                  <a:srgbClr val="FF0000"/>
                </a:highlight>
              </a:rPr>
              <a:t>: Generalforsamling</a:t>
            </a:r>
          </a:p>
          <a:p>
            <a:r>
              <a:rPr lang="da-DK" sz="1400" dirty="0">
                <a:highlight>
                  <a:srgbClr val="008000"/>
                </a:highlight>
              </a:rPr>
              <a:t>CISUs </a:t>
            </a:r>
            <a:r>
              <a:rPr lang="da-DK" sz="1400" dirty="0" err="1">
                <a:highlight>
                  <a:srgbClr val="008000"/>
                </a:highlight>
              </a:rPr>
              <a:t>governance</a:t>
            </a:r>
            <a:r>
              <a:rPr lang="da-DK" sz="1400" dirty="0">
                <a:highlight>
                  <a:srgbClr val="008000"/>
                </a:highlight>
              </a:rPr>
              <a:t>: Bestyrelse og sekretariats rolle</a:t>
            </a:r>
          </a:p>
          <a:p>
            <a:pPr>
              <a:spcAft>
                <a:spcPts val="600"/>
              </a:spcAft>
              <a:buNone/>
            </a:pPr>
            <a:endParaRPr lang="da-DK" sz="1400" dirty="0"/>
          </a:p>
          <a:p>
            <a:pPr>
              <a:spcAft>
                <a:spcPts val="600"/>
              </a:spcAft>
              <a:buNone/>
            </a:pPr>
            <a:endParaRPr lang="da-DK" sz="1400" dirty="0"/>
          </a:p>
        </p:txBody>
      </p:sp>
      <p:sp>
        <p:nvSpPr>
          <p:cNvPr id="4" name="Pladsholder til indhold 3">
            <a:extLst>
              <a:ext uri="{FF2B5EF4-FFF2-40B4-BE49-F238E27FC236}">
                <a16:creationId xmlns:a16="http://schemas.microsoft.com/office/drawing/2014/main" id="{36EA07F9-64F6-970A-28E7-F6D001636A63}"/>
              </a:ext>
            </a:extLst>
          </p:cNvPr>
          <p:cNvSpPr>
            <a:spLocks noGrp="1"/>
          </p:cNvSpPr>
          <p:nvPr>
            <p:ph idx="10"/>
          </p:nvPr>
        </p:nvSpPr>
        <p:spPr>
          <a:xfrm>
            <a:off x="6096000" y="0"/>
            <a:ext cx="6096000" cy="6857999"/>
          </a:xfrm>
        </p:spPr>
        <p:txBody>
          <a:bodyPr/>
          <a:lstStyle/>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endParaRPr lang="da-DK" sz="1000" b="1" dirty="0">
              <a:latin typeface="Arial" panose="020B0604020202020204" pitchFamily="34" charset="0"/>
              <a:cs typeface="Arial" panose="020B0604020202020204" pitchFamily="34" charset="0"/>
            </a:endParaRPr>
          </a:p>
          <a:p>
            <a:pPr marL="0" indent="0">
              <a:buNone/>
            </a:pPr>
            <a:r>
              <a:rPr lang="da-DK" sz="1000" b="1" dirty="0">
                <a:latin typeface="Arial" panose="020B0604020202020204" pitchFamily="34" charset="0"/>
                <a:cs typeface="Arial" panose="020B0604020202020204" pitchFamily="34" charset="0"/>
              </a:rPr>
              <a:t>§ </a:t>
            </a:r>
            <a:r>
              <a:rPr lang="da-DK" sz="1000" b="1" strike="sngStrike" dirty="0">
                <a:highlight>
                  <a:srgbClr val="0000FF"/>
                </a:highlight>
                <a:latin typeface="Arial" panose="020B0604020202020204" pitchFamily="34" charset="0"/>
                <a:cs typeface="Arial" panose="020B0604020202020204" pitchFamily="34" charset="0"/>
              </a:rPr>
              <a:t>8</a:t>
            </a:r>
            <a:r>
              <a:rPr lang="da-DK" sz="1000" b="1" dirty="0">
                <a:highlight>
                  <a:srgbClr val="0000FF"/>
                </a:highlight>
                <a:latin typeface="Arial" panose="020B0604020202020204" pitchFamily="34" charset="0"/>
                <a:cs typeface="Arial" panose="020B0604020202020204" pitchFamily="34" charset="0"/>
              </a:rPr>
              <a:t>7 Opløsning</a:t>
            </a:r>
            <a:endParaRPr lang="da-DK" sz="1000" dirty="0">
              <a:highlight>
                <a:srgbClr val="0000FF"/>
              </a:highlight>
              <a:latin typeface="Arial" panose="020B0604020202020204" pitchFamily="34" charset="0"/>
              <a:cs typeface="Arial" panose="020B0604020202020204" pitchFamily="34" charset="0"/>
            </a:endParaRPr>
          </a:p>
          <a:p>
            <a:pPr marL="0" indent="0">
              <a:buNone/>
            </a:pPr>
            <a:r>
              <a:rPr lang="da-DK" sz="1000" dirty="0">
                <a:latin typeface="Arial" panose="020B0604020202020204" pitchFamily="34" charset="0"/>
                <a:cs typeface="Arial" panose="020B0604020202020204" pitchFamily="34" charset="0"/>
              </a:rPr>
              <a:t>Stk. 1 Beslutning om opløsning af CISU – Civilsamfund i Udvikling kan træffes på en generalforsamling, </a:t>
            </a:r>
            <a:r>
              <a:rPr lang="da-DK" sz="1000" b="1" dirty="0">
                <a:highlight>
                  <a:srgbClr val="0000FF"/>
                </a:highlight>
                <a:latin typeface="Arial" panose="020B0604020202020204" pitchFamily="34" charset="0"/>
                <a:cs typeface="Arial" panose="020B0604020202020204" pitchFamily="34" charset="0"/>
              </a:rPr>
              <a:t>hvor mindst 2/3 af de fremmødte stemmeberettigede stemmer herfor,</a:t>
            </a:r>
            <a:r>
              <a:rPr lang="da-DK" sz="1000" dirty="0">
                <a:highlight>
                  <a:srgbClr val="0000FF"/>
                </a:highlight>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efterfulgt af en til formålet ekstraordinært indkaldt generalforsamling, hvor </a:t>
            </a:r>
            <a:r>
              <a:rPr lang="da-DK" sz="1000" b="1" dirty="0">
                <a:highlight>
                  <a:srgbClr val="0000FF"/>
                </a:highlight>
                <a:latin typeface="Arial" panose="020B0604020202020204" pitchFamily="34" charset="0"/>
                <a:cs typeface="Arial" panose="020B0604020202020204" pitchFamily="34" charset="0"/>
              </a:rPr>
              <a:t>ligeledes</a:t>
            </a:r>
            <a:r>
              <a:rPr lang="da-DK" sz="1000" b="1" dirty="0">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mindst 2/3 af de fremmødte stemmeberettigede stemmer herfor. Ved opløsning overgives CISU – Civilsamfund i Udviklings aktiver til forvaltning hos en eller flere medlemsorganisationer og anvendes udelukkende til opfyldelse af CISU – Civilsamfund i Udviklings formål efter den opløsende generalforsamlings beslutning.</a:t>
            </a:r>
          </a:p>
          <a:p>
            <a:pPr marL="0" indent="0">
              <a:buNone/>
            </a:pPr>
            <a:r>
              <a:rPr lang="da-DK" sz="1000" dirty="0">
                <a:latin typeface="Arial" panose="020B0604020202020204" pitchFamily="34" charset="0"/>
                <a:cs typeface="Arial" panose="020B0604020202020204" pitchFamily="34" charset="0"/>
              </a:rPr>
              <a:t> </a:t>
            </a:r>
          </a:p>
          <a:p>
            <a:pPr marL="0" indent="0">
              <a:buNone/>
            </a:pPr>
            <a:r>
              <a:rPr lang="da-DK" sz="1000" b="1" strike="sngStrike" dirty="0">
                <a:highlight>
                  <a:srgbClr val="0000FF"/>
                </a:highlight>
                <a:latin typeface="Arial" panose="020B0604020202020204" pitchFamily="34" charset="0"/>
                <a:cs typeface="Arial" panose="020B0604020202020204" pitchFamily="34" charset="0"/>
              </a:rPr>
              <a:t>§ 9</a:t>
            </a:r>
            <a:r>
              <a:rPr lang="da-DK" sz="1000" strike="sngStrike" dirty="0">
                <a:highlight>
                  <a:srgbClr val="0000FF"/>
                </a:highlight>
                <a:latin typeface="Arial" panose="020B0604020202020204" pitchFamily="34" charset="0"/>
                <a:cs typeface="Arial" panose="020B0604020202020204" pitchFamily="34" charset="0"/>
              </a:rPr>
              <a:t> Ændringsforslag til vedtægterne, herunder forslag til opløsning, skal være CISU – Civilsamfund i Udvikling i hænde senest to (2) måneder før den varslede generalforsamling og udsendes til medlemsorganisationerne sammen med indkaldelse. Øvrige forslag til behandling på generalforsamlingen skal være CISU – Civilsamfund i Udvikling i hænde senest tre (3) uger før mødets afholdelse.</a:t>
            </a:r>
            <a:r>
              <a:rPr lang="da-DK" sz="1000" dirty="0">
                <a:highlight>
                  <a:srgbClr val="0000FF"/>
                </a:highlight>
                <a:latin typeface="Arial" panose="020B0604020202020204" pitchFamily="34" charset="0"/>
                <a:cs typeface="Arial" panose="020B0604020202020204" pitchFamily="34" charset="0"/>
              </a:rPr>
              <a:t> </a:t>
            </a:r>
            <a:r>
              <a:rPr lang="da-DK" sz="1000" dirty="0">
                <a:latin typeface="Arial" panose="020B0604020202020204" pitchFamily="34" charset="0"/>
                <a:cs typeface="Arial" panose="020B0604020202020204" pitchFamily="34" charset="0"/>
              </a:rPr>
              <a:t>[Paragraf rykket op under §4]</a:t>
            </a:r>
          </a:p>
          <a:p>
            <a:pPr marL="0" indent="0">
              <a:buNone/>
            </a:pPr>
            <a:r>
              <a:rPr lang="da-DK" sz="1000" dirty="0">
                <a:latin typeface="Arial" panose="020B0604020202020204" pitchFamily="34" charset="0"/>
                <a:cs typeface="Arial" panose="020B0604020202020204" pitchFamily="34" charset="0"/>
              </a:rPr>
              <a:t> </a:t>
            </a:r>
          </a:p>
          <a:p>
            <a:pPr marL="0" indent="0">
              <a:buNone/>
            </a:pPr>
            <a:endParaRPr lang="da-DK"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871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FD3B63-E15E-7958-D136-BFFCC4979C2A}"/>
              </a:ext>
            </a:extLst>
          </p:cNvPr>
          <p:cNvSpPr>
            <a:spLocks noGrp="1"/>
          </p:cNvSpPr>
          <p:nvPr>
            <p:ph type="title"/>
          </p:nvPr>
        </p:nvSpPr>
        <p:spPr/>
        <p:txBody>
          <a:bodyPr/>
          <a:lstStyle/>
          <a:p>
            <a:r>
              <a:rPr lang="da-DK" dirty="0"/>
              <a:t>BAGGRUND</a:t>
            </a:r>
            <a:br>
              <a:rPr lang="da-DK" dirty="0"/>
            </a:br>
            <a:endParaRPr lang="da-DK" dirty="0"/>
          </a:p>
        </p:txBody>
      </p:sp>
      <p:sp>
        <p:nvSpPr>
          <p:cNvPr id="3" name="Pladsholder til indhold 2">
            <a:extLst>
              <a:ext uri="{FF2B5EF4-FFF2-40B4-BE49-F238E27FC236}">
                <a16:creationId xmlns:a16="http://schemas.microsoft.com/office/drawing/2014/main" id="{7FAEA08C-8EE2-A9C2-762D-EC2E85C92CC9}"/>
              </a:ext>
            </a:extLst>
          </p:cNvPr>
          <p:cNvSpPr>
            <a:spLocks noGrp="1"/>
          </p:cNvSpPr>
          <p:nvPr>
            <p:ph idx="1"/>
          </p:nvPr>
        </p:nvSpPr>
        <p:spPr>
          <a:xfrm>
            <a:off x="461818" y="2336799"/>
            <a:ext cx="10891982" cy="4228124"/>
          </a:xfrm>
        </p:spPr>
        <p:txBody>
          <a:bodyPr/>
          <a:lstStyle/>
          <a:p>
            <a:pPr marL="0" indent="0">
              <a:buNone/>
            </a:pPr>
            <a:r>
              <a:rPr lang="da-DK" sz="2000" dirty="0"/>
              <a:t>CISUs bestyrelse har konstateret behov for opdatering af CISUs vedtægter og stiller derfor en række forslag til ændringer. </a:t>
            </a:r>
          </a:p>
          <a:p>
            <a:pPr marL="0" indent="0">
              <a:buNone/>
            </a:pPr>
            <a:r>
              <a:rPr lang="da-DK" sz="2000" dirty="0"/>
              <a:t>Forslaget bygger på et ønske om at opdatere struktur, sprog og kontekst samt at sikre overensstemmelse med etableret retspraksis. Det omfatter også en opdatering af CISUs formålsparagraf i forlængelse af strategiprocessen sidste år.</a:t>
            </a:r>
          </a:p>
          <a:p>
            <a:pPr marL="0" indent="0">
              <a:buNone/>
            </a:pPr>
            <a:r>
              <a:rPr lang="da-DK" sz="2000" dirty="0"/>
              <a:t>Derudover bygger forslaget på anbefalinger fra </a:t>
            </a:r>
            <a:r>
              <a:rPr lang="da-DK" sz="2000" dirty="0" err="1"/>
              <a:t>governance</a:t>
            </a:r>
            <a:r>
              <a:rPr lang="da-DK" sz="2000" dirty="0"/>
              <a:t> </a:t>
            </a:r>
            <a:r>
              <a:rPr lang="da-DK" sz="2000" dirty="0" err="1"/>
              <a:t>reviewet</a:t>
            </a:r>
            <a:r>
              <a:rPr lang="da-DK" sz="2000" dirty="0"/>
              <a:t> i 2025. Dette uddybes på side 9, hvorefter de relaterede ændringer præsenteres.</a:t>
            </a:r>
          </a:p>
          <a:p>
            <a:pPr marL="0" indent="0">
              <a:buNone/>
            </a:pPr>
            <a:r>
              <a:rPr lang="da-DK" sz="2000" dirty="0"/>
              <a:t>Forslag er kontrolleret af jurist. </a:t>
            </a:r>
          </a:p>
          <a:p>
            <a:pPr marL="0" indent="0">
              <a:buNone/>
            </a:pPr>
            <a:endParaRPr lang="da-DK" sz="2000" dirty="0"/>
          </a:p>
          <a:p>
            <a:pPr marL="0" indent="0">
              <a:buNone/>
            </a:pPr>
            <a:r>
              <a:rPr lang="da-DK" sz="2000" dirty="0"/>
              <a:t>Der er ikke kommet andre forslag til ændringer af CISUs vedtægter. </a:t>
            </a:r>
          </a:p>
          <a:p>
            <a:pPr marL="0" indent="0">
              <a:buNone/>
            </a:pPr>
            <a:endParaRPr lang="da-DK" sz="2000" dirty="0"/>
          </a:p>
          <a:p>
            <a:pPr marL="0" indent="0">
              <a:buNone/>
            </a:pPr>
            <a:r>
              <a:rPr lang="da-DK" sz="2000" dirty="0"/>
              <a:t>Deltagere på generalforsamlingen kan skriftligt på dagen stille ændringsforslag til bestyrelsens forslag. Ændringsforslag skal knytte sig konkret til indhold og tekst i bestyrelsens forslag. </a:t>
            </a:r>
          </a:p>
          <a:p>
            <a:endParaRPr lang="da-DK" sz="1200" dirty="0"/>
          </a:p>
        </p:txBody>
      </p:sp>
    </p:spTree>
    <p:extLst>
      <p:ext uri="{BB962C8B-B14F-4D97-AF65-F5344CB8AC3E}">
        <p14:creationId xmlns:p14="http://schemas.microsoft.com/office/powerpoint/2010/main" val="171338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5270C-9F8F-3E8C-A32D-452B70B37FD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2D0E91B-DD32-F836-04B5-35AB28FD7D15}"/>
              </a:ext>
            </a:extLst>
          </p:cNvPr>
          <p:cNvSpPr>
            <a:spLocks noGrp="1"/>
          </p:cNvSpPr>
          <p:nvPr>
            <p:ph type="title"/>
          </p:nvPr>
        </p:nvSpPr>
        <p:spPr>
          <a:xfrm>
            <a:off x="461818" y="919304"/>
            <a:ext cx="10891981" cy="721927"/>
          </a:xfrm>
        </p:spPr>
        <p:txBody>
          <a:bodyPr/>
          <a:lstStyle/>
          <a:p>
            <a:r>
              <a:rPr lang="da-DK" dirty="0"/>
              <a:t>LÆSEVEJLEDNING</a:t>
            </a:r>
          </a:p>
        </p:txBody>
      </p:sp>
      <p:sp>
        <p:nvSpPr>
          <p:cNvPr id="3" name="Pladsholder til indhold 2">
            <a:extLst>
              <a:ext uri="{FF2B5EF4-FFF2-40B4-BE49-F238E27FC236}">
                <a16:creationId xmlns:a16="http://schemas.microsoft.com/office/drawing/2014/main" id="{E80FCA39-96D0-DF08-69D0-9FDF497C440E}"/>
              </a:ext>
            </a:extLst>
          </p:cNvPr>
          <p:cNvSpPr>
            <a:spLocks noGrp="1"/>
          </p:cNvSpPr>
          <p:nvPr>
            <p:ph idx="1"/>
          </p:nvPr>
        </p:nvSpPr>
        <p:spPr>
          <a:xfrm>
            <a:off x="461818" y="2336798"/>
            <a:ext cx="10891982" cy="4521201"/>
          </a:xfrm>
        </p:spPr>
        <p:txBody>
          <a:bodyPr/>
          <a:lstStyle/>
          <a:p>
            <a:pPr marL="0" indent="0">
              <a:buNone/>
            </a:pPr>
            <a:r>
              <a:rPr lang="da-DK" sz="1600" dirty="0"/>
              <a:t>Alle forslag til ændringer er beskrevet og begrundet på de efterfølgende sider.</a:t>
            </a:r>
          </a:p>
          <a:p>
            <a:pPr marL="0" indent="0">
              <a:buNone/>
            </a:pPr>
            <a:r>
              <a:rPr lang="da-DK" sz="1600" dirty="0"/>
              <a:t>Ændringerne er nummereret med henblik på at lette gennemgangen på generalforsamlingen.</a:t>
            </a:r>
          </a:p>
          <a:p>
            <a:pPr marL="0" indent="0">
              <a:buNone/>
            </a:pPr>
            <a:endParaRPr lang="da-DK" sz="1600" dirty="0"/>
          </a:p>
          <a:p>
            <a:pPr marL="0" indent="0">
              <a:buNone/>
            </a:pPr>
            <a:r>
              <a:rPr lang="da-DK" sz="1600" dirty="0"/>
              <a:t>Ændringer præsenteres i følgende rækkefølge. Ændringer vedr. </a:t>
            </a:r>
          </a:p>
          <a:p>
            <a:r>
              <a:rPr lang="da-DK" sz="1600" dirty="0"/>
              <a:t>Struktur, sprog, etableret retspraksis og kontekst (side 4-8)</a:t>
            </a:r>
          </a:p>
          <a:p>
            <a:r>
              <a:rPr lang="da-DK" sz="1600" dirty="0"/>
              <a:t>CISUs formål (side 10)</a:t>
            </a:r>
          </a:p>
          <a:p>
            <a:r>
              <a:rPr lang="da-DK" sz="1600" dirty="0"/>
              <a:t>CISUs </a:t>
            </a:r>
            <a:r>
              <a:rPr lang="da-DK" sz="1600" dirty="0" err="1"/>
              <a:t>governance</a:t>
            </a:r>
            <a:r>
              <a:rPr lang="da-DK" sz="1600" dirty="0"/>
              <a:t>: Generalforsamling (side 11)</a:t>
            </a:r>
          </a:p>
          <a:p>
            <a:r>
              <a:rPr lang="da-DK" sz="1600" dirty="0"/>
              <a:t>CISUs </a:t>
            </a:r>
            <a:r>
              <a:rPr lang="da-DK" sz="1600" dirty="0" err="1"/>
              <a:t>governance</a:t>
            </a:r>
            <a:r>
              <a:rPr lang="da-DK" sz="1600" dirty="0"/>
              <a:t>: Bestyrelse og sekretariats rolle (side 12)</a:t>
            </a:r>
          </a:p>
          <a:p>
            <a:pPr marL="0" indent="0">
              <a:buNone/>
            </a:pPr>
            <a:endParaRPr lang="da-DK" sz="1600" dirty="0"/>
          </a:p>
          <a:p>
            <a:pPr marL="0" indent="0">
              <a:buNone/>
            </a:pPr>
            <a:r>
              <a:rPr lang="da-DK" sz="1600" dirty="0"/>
              <a:t>På de sidste sider fremgår CISUs samlede vedtægter, hvor alle forslag til ændringer er markeret (side 13-18 )</a:t>
            </a:r>
          </a:p>
          <a:p>
            <a:pPr marL="0" indent="0">
              <a:buNone/>
            </a:pPr>
            <a:endParaRPr lang="da-DK" sz="1600" dirty="0"/>
          </a:p>
          <a:p>
            <a:pPr marL="0" indent="0">
              <a:buNone/>
            </a:pPr>
            <a:endParaRPr lang="da-DK" sz="1600" dirty="0"/>
          </a:p>
          <a:p>
            <a:pPr marL="0" indent="0">
              <a:buNone/>
            </a:pPr>
            <a:r>
              <a:rPr lang="da-DK" sz="1600" dirty="0"/>
              <a:t>Find CISUs gældende vedtægter på cisu.dk/vedtægter</a:t>
            </a:r>
          </a:p>
          <a:p>
            <a:endParaRPr lang="da-DK" sz="1200" dirty="0"/>
          </a:p>
        </p:txBody>
      </p:sp>
    </p:spTree>
    <p:extLst>
      <p:ext uri="{BB962C8B-B14F-4D97-AF65-F5344CB8AC3E}">
        <p14:creationId xmlns:p14="http://schemas.microsoft.com/office/powerpoint/2010/main" val="448015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11027-5C89-3680-7520-A41619D54BDA}"/>
              </a:ext>
            </a:extLst>
          </p:cNvPr>
          <p:cNvSpPr>
            <a:spLocks noGrp="1"/>
          </p:cNvSpPr>
          <p:nvPr>
            <p:ph type="title"/>
          </p:nvPr>
        </p:nvSpPr>
        <p:spPr/>
        <p:txBody>
          <a:bodyPr/>
          <a:lstStyle/>
          <a:p>
            <a:r>
              <a:rPr lang="da-DK" dirty="0"/>
              <a:t>Ændringer i vedtægternes STRUKTUR</a:t>
            </a:r>
          </a:p>
        </p:txBody>
      </p:sp>
      <p:sp>
        <p:nvSpPr>
          <p:cNvPr id="3" name="Pladsholder til indhold 2">
            <a:extLst>
              <a:ext uri="{FF2B5EF4-FFF2-40B4-BE49-F238E27FC236}">
                <a16:creationId xmlns:a16="http://schemas.microsoft.com/office/drawing/2014/main" id="{FD77C3F9-7826-F3AC-5123-689B97311EED}"/>
              </a:ext>
            </a:extLst>
          </p:cNvPr>
          <p:cNvSpPr>
            <a:spLocks noGrp="1"/>
          </p:cNvSpPr>
          <p:nvPr>
            <p:ph idx="1"/>
          </p:nvPr>
        </p:nvSpPr>
        <p:spPr>
          <a:xfrm>
            <a:off x="461818" y="1582085"/>
            <a:ext cx="10891982" cy="4054765"/>
          </a:xfrm>
        </p:spPr>
        <p:txBody>
          <a:bodyPr/>
          <a:lstStyle/>
          <a:p>
            <a:pPr marL="0" indent="0">
              <a:buNone/>
            </a:pPr>
            <a:r>
              <a:rPr lang="da-DK" sz="1800" dirty="0"/>
              <a:t> </a:t>
            </a:r>
          </a:p>
          <a:p>
            <a:r>
              <a:rPr lang="da-DK" sz="1600" dirty="0"/>
              <a:t>1: Der indsættes overskrifter for hver paragraf.</a:t>
            </a:r>
          </a:p>
          <a:p>
            <a:pPr marL="457200" lvl="1" indent="0">
              <a:buNone/>
            </a:pPr>
            <a:r>
              <a:rPr lang="da-DK" sz="1400" b="1" dirty="0"/>
              <a:t>Begrundelse</a:t>
            </a:r>
            <a:r>
              <a:rPr lang="da-DK" sz="1400" dirty="0"/>
              <a:t>: Overskrifter til alle paragraffer vil gøre det lettere at orientere sig i dokumentet.</a:t>
            </a:r>
          </a:p>
          <a:p>
            <a:pPr marL="457200" lvl="1" indent="0">
              <a:buNone/>
            </a:pPr>
            <a:endParaRPr lang="da-DK" sz="1800" dirty="0"/>
          </a:p>
          <a:p>
            <a:r>
              <a:rPr lang="da-DK" sz="1600" dirty="0"/>
              <a:t>2: §4 stk. 4 ”Den ordinære generalforsamling afholdes hvert forår, dog senest inden udgangen af juni og indkaldes skriftligt ved fremsendelse af dagsorden mindst en måned før afholdelse.” flyttes op tidligere i paragraffen. </a:t>
            </a:r>
          </a:p>
          <a:p>
            <a:pPr marL="457200" lvl="1" indent="0">
              <a:buNone/>
            </a:pPr>
            <a:r>
              <a:rPr lang="da-DK" sz="1400" b="1" dirty="0"/>
              <a:t>Begrundelse</a:t>
            </a:r>
            <a:r>
              <a:rPr lang="da-DK" sz="1400" dirty="0"/>
              <a:t>: For at skabe et bedre overblik over reglerne for den ordinære generalforsamling foreslås det, at disse samles ét sted. Sætningen står for nuværende efter beskrivelsen af den ekstraordinære generalforsamling, men vedrører indkaldelse af den ordinære generalforsamling. </a:t>
            </a:r>
          </a:p>
          <a:p>
            <a:pPr marL="457200" lvl="1" indent="0">
              <a:buNone/>
            </a:pPr>
            <a:endParaRPr lang="da-DK" sz="1800" dirty="0"/>
          </a:p>
          <a:p>
            <a:r>
              <a:rPr lang="da-DK" sz="1600" dirty="0"/>
              <a:t>3: §9 flyttes op som afsnit under §4 om generalforsamlingen.</a:t>
            </a:r>
          </a:p>
          <a:p>
            <a:pPr marL="457200" lvl="1" indent="0">
              <a:buNone/>
            </a:pPr>
            <a:r>
              <a:rPr lang="da-DK" sz="1400" b="1" dirty="0"/>
              <a:t>Begrundelse</a:t>
            </a:r>
            <a:r>
              <a:rPr lang="da-DK" sz="1400" dirty="0"/>
              <a:t>: For at skabe et bedre overblik over reglerne for den ordinære generalforsamling foreslås det, at disse samles ét sted. § 9 omhandler frister for indsendelse af forslag til generalforsamlingen samt regler for indkaldelse. </a:t>
            </a:r>
          </a:p>
          <a:p>
            <a:pPr marL="457200" lvl="1" indent="0">
              <a:buNone/>
            </a:pPr>
            <a:endParaRPr lang="da-DK" sz="1600" dirty="0"/>
          </a:p>
          <a:p>
            <a:pPr marL="0" indent="0">
              <a:buNone/>
            </a:pPr>
            <a:endParaRPr lang="da-DK" sz="1400" dirty="0"/>
          </a:p>
          <a:p>
            <a:pPr marL="0" indent="0">
              <a:buNone/>
            </a:pPr>
            <a:endParaRPr lang="da-DK" sz="1400" dirty="0"/>
          </a:p>
          <a:p>
            <a:pPr marL="0" indent="0">
              <a:buNone/>
            </a:pPr>
            <a:endParaRPr lang="da-DK" sz="1400" dirty="0"/>
          </a:p>
          <a:p>
            <a:pPr marL="0" indent="0">
              <a:buNone/>
            </a:pPr>
            <a:r>
              <a:rPr lang="da-DK" sz="1000" dirty="0"/>
              <a:t>Fælles for ændringer i rækkefølge og struktur er, at de ikke indebærer indholdsmæssige ændringer.</a:t>
            </a:r>
          </a:p>
          <a:p>
            <a:pPr marL="457200" lvl="1" indent="0">
              <a:buNone/>
            </a:pPr>
            <a:endParaRPr lang="da-DK" sz="1600" dirty="0"/>
          </a:p>
          <a:p>
            <a:endParaRPr lang="da-DK" sz="2400" dirty="0"/>
          </a:p>
        </p:txBody>
      </p:sp>
    </p:spTree>
    <p:extLst>
      <p:ext uri="{BB962C8B-B14F-4D97-AF65-F5344CB8AC3E}">
        <p14:creationId xmlns:p14="http://schemas.microsoft.com/office/powerpoint/2010/main" val="276003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F0B7D-5C31-461C-70FF-0476B25249A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68AD2E-39B4-EE8F-6559-4EE72EE9B01F}"/>
              </a:ext>
            </a:extLst>
          </p:cNvPr>
          <p:cNvSpPr>
            <a:spLocks noGrp="1"/>
          </p:cNvSpPr>
          <p:nvPr>
            <p:ph type="title"/>
          </p:nvPr>
        </p:nvSpPr>
        <p:spPr/>
        <p:txBody>
          <a:bodyPr/>
          <a:lstStyle/>
          <a:p>
            <a:r>
              <a:rPr lang="da-DK" dirty="0"/>
              <a:t>Ændringer i vedtægternes STRUKTUR - fortsat</a:t>
            </a:r>
          </a:p>
        </p:txBody>
      </p:sp>
      <p:sp>
        <p:nvSpPr>
          <p:cNvPr id="3" name="Pladsholder til indhold 2">
            <a:extLst>
              <a:ext uri="{FF2B5EF4-FFF2-40B4-BE49-F238E27FC236}">
                <a16:creationId xmlns:a16="http://schemas.microsoft.com/office/drawing/2014/main" id="{B5BDA1B7-BD0F-54DB-41E4-672CAB588FAE}"/>
              </a:ext>
            </a:extLst>
          </p:cNvPr>
          <p:cNvSpPr>
            <a:spLocks noGrp="1"/>
          </p:cNvSpPr>
          <p:nvPr>
            <p:ph idx="1"/>
          </p:nvPr>
        </p:nvSpPr>
        <p:spPr>
          <a:xfrm>
            <a:off x="461818" y="1582085"/>
            <a:ext cx="10891982" cy="4054765"/>
          </a:xfrm>
        </p:spPr>
        <p:txBody>
          <a:bodyPr/>
          <a:lstStyle/>
          <a:p>
            <a:pPr marL="0" lvl="1" indent="0">
              <a:spcBef>
                <a:spcPts val="1000"/>
              </a:spcBef>
              <a:buNone/>
            </a:pPr>
            <a:endParaRPr lang="da-DK" sz="1600" dirty="0"/>
          </a:p>
          <a:p>
            <a:pPr marL="228600" lvl="1">
              <a:spcBef>
                <a:spcPts val="1000"/>
              </a:spcBef>
            </a:pPr>
            <a:r>
              <a:rPr lang="da-DK" sz="1600" dirty="0"/>
              <a:t>4: Under §2 om CISUs formål, fremgår det, at bestyrelsen skal godkende, aftaler om at forvalte midler/puljer på vegne af Udenrigsministeriet eller andre. Dette rykkes til §5 om bestyrelsen.</a:t>
            </a:r>
          </a:p>
          <a:p>
            <a:pPr marL="457200" lvl="2" indent="0">
              <a:spcBef>
                <a:spcPts val="1000"/>
              </a:spcBef>
              <a:buNone/>
            </a:pPr>
            <a:r>
              <a:rPr lang="da-DK" sz="1400" b="1" dirty="0"/>
              <a:t>Begrundelse</a:t>
            </a:r>
            <a:r>
              <a:rPr lang="da-DK" sz="1400" dirty="0"/>
              <a:t>: Bestemmelsen angår bestyrelsens beslutningskompetence og ikke formålet med CISU. Det er derfor mere korrekt, at bestemmelsen fremgår under beskrivelsen af bestyrelsens rolle og kompetence (§ 5). En flytning af teksten medfører ingen ændring af bestyrelsens kompetence.</a:t>
            </a:r>
          </a:p>
          <a:p>
            <a:pPr marL="457200" lvl="2" indent="0">
              <a:spcBef>
                <a:spcPts val="1000"/>
              </a:spcBef>
              <a:buNone/>
            </a:pPr>
            <a:endParaRPr lang="da-DK" sz="1800" dirty="0"/>
          </a:p>
          <a:p>
            <a:pPr marL="228600" lvl="1">
              <a:spcBef>
                <a:spcPts val="1000"/>
              </a:spcBef>
            </a:pPr>
            <a:r>
              <a:rPr lang="da-DK" sz="1600" dirty="0"/>
              <a:t>5: § 6 om bestyrelsens mulighed for at afholde medlemsmøder flyttes op som stykke under §5 om Bestyrelsen.</a:t>
            </a:r>
          </a:p>
          <a:p>
            <a:pPr marL="457200" lvl="2" indent="0">
              <a:spcBef>
                <a:spcPts val="1000"/>
              </a:spcBef>
              <a:buNone/>
            </a:pPr>
            <a:r>
              <a:rPr lang="da-DK" sz="1400" b="1" dirty="0"/>
              <a:t>Begrundelse</a:t>
            </a:r>
            <a:r>
              <a:rPr lang="da-DK" sz="1400" dirty="0"/>
              <a:t>: Den selvstændige paragraf ændres til et stykke under bestyrelsen, da indkaldelse af medlemsmøder falder ind under den generelle beskrivelse af bestyrelsens arbejde og ikke kræver en særskilt paragraf.</a:t>
            </a:r>
          </a:p>
          <a:p>
            <a:pPr marL="457200" lvl="2" indent="0">
              <a:spcBef>
                <a:spcPts val="1000"/>
              </a:spcBef>
              <a:buNone/>
            </a:pPr>
            <a:endParaRPr lang="da-DK" sz="1600" dirty="0"/>
          </a:p>
          <a:p>
            <a:r>
              <a:rPr lang="da-DK" sz="1600" dirty="0"/>
              <a:t>6: §5 stk. 4 ”Bestyrelsen konstituerer sig selv, med minimum forperson, næstforperson og kasserer, og fastsætter selv sin forretningsorden. Bestyrelsen holder ordinært møde mindst fem (5) gange om året.” flyttes op tidligere i paragraffen.” rykkes op relateret til nuværende stykke 1-3. Ender dog fortsat som stykke 4.</a:t>
            </a:r>
          </a:p>
          <a:p>
            <a:pPr marL="457200" lvl="1" indent="0">
              <a:buNone/>
            </a:pPr>
            <a:r>
              <a:rPr lang="da-DK" sz="1400" b="1" dirty="0"/>
              <a:t>Begrundelse</a:t>
            </a:r>
            <a:r>
              <a:rPr lang="da-DK" sz="1400" dirty="0"/>
              <a:t>: Stykket rykkes op, så det i den nye struktur står samlet sammen med opremsning af bestyrelsens rolle og opgaver. </a:t>
            </a:r>
          </a:p>
          <a:p>
            <a:pPr marL="457200" lvl="1" indent="0">
              <a:buNone/>
            </a:pPr>
            <a:endParaRPr lang="da-DK" sz="1600" dirty="0"/>
          </a:p>
          <a:p>
            <a:pPr marL="0" indent="0">
              <a:buNone/>
            </a:pPr>
            <a:endParaRPr lang="da-DK" sz="1400" dirty="0"/>
          </a:p>
          <a:p>
            <a:pPr marL="0" indent="0">
              <a:buNone/>
            </a:pPr>
            <a:r>
              <a:rPr lang="da-DK" sz="1000" dirty="0"/>
              <a:t>Fælles for ændringer i rækkefølge og struktur er, at de ikke indebærer indholdsmæssige ændringer.</a:t>
            </a:r>
          </a:p>
          <a:p>
            <a:endParaRPr lang="da-DK" sz="1600" dirty="0"/>
          </a:p>
          <a:p>
            <a:endParaRPr lang="da-DK" sz="2400" dirty="0"/>
          </a:p>
        </p:txBody>
      </p:sp>
    </p:spTree>
    <p:extLst>
      <p:ext uri="{BB962C8B-B14F-4D97-AF65-F5344CB8AC3E}">
        <p14:creationId xmlns:p14="http://schemas.microsoft.com/office/powerpoint/2010/main" val="105524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916BC-8481-C782-4EBA-720C139F298A}"/>
              </a:ext>
            </a:extLst>
          </p:cNvPr>
          <p:cNvSpPr>
            <a:spLocks noGrp="1"/>
          </p:cNvSpPr>
          <p:nvPr>
            <p:ph type="title"/>
          </p:nvPr>
        </p:nvSpPr>
        <p:spPr/>
        <p:txBody>
          <a:bodyPr/>
          <a:lstStyle/>
          <a:p>
            <a:r>
              <a:rPr lang="da-DK" dirty="0"/>
              <a:t>Ændringer relateret til SPROG og ETABLERET RETSPRAKSIS</a:t>
            </a:r>
            <a:br>
              <a:rPr lang="da-DK" dirty="0"/>
            </a:br>
            <a:br>
              <a:rPr lang="da-DK" dirty="0"/>
            </a:br>
            <a:endParaRPr lang="da-DK" dirty="0"/>
          </a:p>
        </p:txBody>
      </p:sp>
      <p:sp>
        <p:nvSpPr>
          <p:cNvPr id="3" name="Pladsholder til indhold 2">
            <a:extLst>
              <a:ext uri="{FF2B5EF4-FFF2-40B4-BE49-F238E27FC236}">
                <a16:creationId xmlns:a16="http://schemas.microsoft.com/office/drawing/2014/main" id="{08DB7598-6092-B57C-A2FE-E968CBED76C6}"/>
              </a:ext>
            </a:extLst>
          </p:cNvPr>
          <p:cNvSpPr>
            <a:spLocks noGrp="1"/>
          </p:cNvSpPr>
          <p:nvPr>
            <p:ph idx="1"/>
          </p:nvPr>
        </p:nvSpPr>
        <p:spPr>
          <a:xfrm>
            <a:off x="461818" y="1883931"/>
            <a:ext cx="10891982" cy="4054765"/>
          </a:xfrm>
        </p:spPr>
        <p:txBody>
          <a:bodyPr/>
          <a:lstStyle/>
          <a:p>
            <a:endParaRPr lang="da-DK" sz="1600" dirty="0"/>
          </a:p>
          <a:p>
            <a:r>
              <a:rPr lang="da-DK" sz="1600" dirty="0"/>
              <a:t>7: I §2 står det beskrevet at CISU kan udføre ”konsulent-, kursus- og informationsvirksomhed” , hvilet erstattes med  ”rådgivnings- og, læringsaktiviteter”.</a:t>
            </a:r>
          </a:p>
          <a:p>
            <a:pPr marL="457200" lvl="1" indent="0">
              <a:buNone/>
            </a:pPr>
            <a:r>
              <a:rPr lang="da-DK" sz="1400" b="1" dirty="0"/>
              <a:t>Begrundelse</a:t>
            </a:r>
            <a:r>
              <a:rPr lang="da-DK" sz="1400" dirty="0"/>
              <a:t>: Sproglig rettelse i overensstemmelse med den terminologi, der normalt anvendes. Dette indebærer ikke en indholdsmæssige ændring.</a:t>
            </a:r>
          </a:p>
          <a:p>
            <a:pPr marL="457200" lvl="1" indent="0">
              <a:buNone/>
            </a:pPr>
            <a:endParaRPr lang="da-DK" sz="2400" dirty="0"/>
          </a:p>
          <a:p>
            <a:r>
              <a:rPr lang="da-DK" sz="1600" dirty="0"/>
              <a:t>8: I § 3</a:t>
            </a:r>
            <a:r>
              <a:rPr lang="da-DK" sz="1600" b="1" dirty="0"/>
              <a:t> </a:t>
            </a:r>
            <a:r>
              <a:rPr lang="da-DK" sz="1600" dirty="0"/>
              <a:t>tilføjes teksten markeret med fed og fjernes teksten markeret med overstregning : ”Enhver dansk forening eller ikke-erhvervsdrivende fond med interesse for og/eller aktiviteter i det globale udviklingssamarbejde, der kan tilslutte sig </a:t>
            </a:r>
            <a:r>
              <a:rPr lang="da-DK" sz="1600" strike="sngStrike" dirty="0"/>
              <a:t>foreningens</a:t>
            </a:r>
            <a:r>
              <a:rPr lang="da-DK" sz="1600" dirty="0"/>
              <a:t> </a:t>
            </a:r>
            <a:r>
              <a:rPr lang="da-DK" sz="1600" b="1" dirty="0"/>
              <a:t>CISU – Civilsamfund i udviklings</a:t>
            </a:r>
            <a:r>
              <a:rPr lang="da-DK" sz="1600" dirty="0"/>
              <a:t> vedtægter og formål, og </a:t>
            </a:r>
            <a:r>
              <a:rPr lang="da-DK" sz="1600" strike="sngStrike" dirty="0"/>
              <a:t>som indvilliger i at betale</a:t>
            </a:r>
            <a:r>
              <a:rPr lang="da-DK" sz="1600" dirty="0"/>
              <a:t> </a:t>
            </a:r>
            <a:r>
              <a:rPr lang="da-DK" sz="1600" b="1" dirty="0"/>
              <a:t>betaler </a:t>
            </a:r>
            <a:r>
              <a:rPr lang="da-DK" sz="1600" dirty="0"/>
              <a:t>det fastsatte kontingent, kan blive medlem</a:t>
            </a:r>
            <a:r>
              <a:rPr lang="da-DK" sz="1600" strike="sngStrike" dirty="0"/>
              <a:t>sorganisation</a:t>
            </a:r>
            <a:r>
              <a:rPr lang="da-DK" sz="1600" dirty="0"/>
              <a:t> </a:t>
            </a:r>
            <a:r>
              <a:rPr lang="da-DK" sz="1600" b="1" dirty="0"/>
              <a:t>af CISU – Civilsamfund i Udvikling</a:t>
            </a:r>
            <a:r>
              <a:rPr lang="da-DK" sz="1600" dirty="0"/>
              <a:t>. </a:t>
            </a:r>
          </a:p>
          <a:p>
            <a:pPr marL="457200" lvl="1" indent="0">
              <a:buNone/>
            </a:pPr>
            <a:r>
              <a:rPr lang="da-DK" sz="1400" b="1" dirty="0"/>
              <a:t>Begrundelse: </a:t>
            </a:r>
          </a:p>
          <a:p>
            <a:pPr marL="457200" lvl="1" indent="0">
              <a:buNone/>
            </a:pPr>
            <a:r>
              <a:rPr lang="da-DK" sz="1400" dirty="0"/>
              <a:t>Paragraf justeres sprogligt, så ordet ‘forening’ udgår og erstattes med ‘CISU – Civilsamfund i Udvikling’  for at præcisere, at den omtalte forening er CISU. Dette indebærer ikke en indholdsmæssige ændring.</a:t>
            </a:r>
          </a:p>
          <a:p>
            <a:pPr marL="457200" lvl="1" indent="0">
              <a:buNone/>
            </a:pPr>
            <a:r>
              <a:rPr lang="da-DK" sz="1400" dirty="0"/>
              <a:t>Erstatning af ‘som indvilliger i at betale’ med ‘betaler’ er en nedfældning af gældende praksis, hvorefter en organisation kun kan opnå medlemskab ved faktisk betaling af kontingent og ikke alene ved at tilkendegive intentionen, om at den vil betale. </a:t>
            </a:r>
          </a:p>
          <a:p>
            <a:pPr marL="457200" lvl="1" indent="0">
              <a:buNone/>
            </a:pPr>
            <a:r>
              <a:rPr lang="da-DK" sz="1400" dirty="0"/>
              <a:t>Denne eksisterende praksis, som det forslås at stadfæstet i vedtægterne, betyder, at en ny indmeldt organisation først betragtes som medlem af CISU, når kontingentet er betalt. Tilsvarende mister et eksisterende medlem sine rettigheder (fx stemmeret på generalforsamlingen), hvis medlemskontingentet ikke betales inden den frist, der er angivet i opkrævningen.</a:t>
            </a:r>
          </a:p>
          <a:p>
            <a:pPr marL="457200" lvl="1" indent="0">
              <a:buNone/>
            </a:pPr>
            <a:endParaRPr lang="da-DK" sz="1200" dirty="0"/>
          </a:p>
        </p:txBody>
      </p:sp>
    </p:spTree>
    <p:extLst>
      <p:ext uri="{BB962C8B-B14F-4D97-AF65-F5344CB8AC3E}">
        <p14:creationId xmlns:p14="http://schemas.microsoft.com/office/powerpoint/2010/main" val="925996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713B1-B942-2FB9-BE26-B6CC5AD047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302E660-0DA0-DE21-CF6C-AD2E66E0CF04}"/>
              </a:ext>
            </a:extLst>
          </p:cNvPr>
          <p:cNvSpPr>
            <a:spLocks noGrp="1"/>
          </p:cNvSpPr>
          <p:nvPr>
            <p:ph type="title"/>
          </p:nvPr>
        </p:nvSpPr>
        <p:spPr/>
        <p:txBody>
          <a:bodyPr/>
          <a:lstStyle/>
          <a:p>
            <a:r>
              <a:rPr lang="da-DK" dirty="0"/>
              <a:t>Ændringer til ETABLERET RETSPRAKSIS</a:t>
            </a:r>
            <a:br>
              <a:rPr lang="da-DK" dirty="0"/>
            </a:br>
            <a:br>
              <a:rPr lang="da-DK" dirty="0"/>
            </a:br>
            <a:endParaRPr lang="da-DK" dirty="0"/>
          </a:p>
        </p:txBody>
      </p:sp>
      <p:sp>
        <p:nvSpPr>
          <p:cNvPr id="3" name="Pladsholder til indhold 2">
            <a:extLst>
              <a:ext uri="{FF2B5EF4-FFF2-40B4-BE49-F238E27FC236}">
                <a16:creationId xmlns:a16="http://schemas.microsoft.com/office/drawing/2014/main" id="{195DBD85-2FED-59B0-1CF5-BAC9C6D77E50}"/>
              </a:ext>
            </a:extLst>
          </p:cNvPr>
          <p:cNvSpPr>
            <a:spLocks noGrp="1"/>
          </p:cNvSpPr>
          <p:nvPr>
            <p:ph idx="1"/>
          </p:nvPr>
        </p:nvSpPr>
        <p:spPr>
          <a:xfrm>
            <a:off x="461818" y="1883931"/>
            <a:ext cx="10891982" cy="4054765"/>
          </a:xfrm>
        </p:spPr>
        <p:txBody>
          <a:bodyPr/>
          <a:lstStyle/>
          <a:p>
            <a:pPr marL="457200" lvl="1" indent="0">
              <a:buNone/>
            </a:pPr>
            <a:endParaRPr lang="da-DK" sz="1600" dirty="0"/>
          </a:p>
          <a:p>
            <a:r>
              <a:rPr lang="da-DK" sz="1600" dirty="0"/>
              <a:t>9: I §5 stk. 2 tilføjes følgende: ” Hvis et bestyrelsesmedlem ophører med at have medlemstilknytning udtræder bestyrelsesmedlemmet af bestyrelsen. Herefter indtræder suppleant jf. §5 stk. efter faldende stemmetal. ”</a:t>
            </a:r>
          </a:p>
          <a:p>
            <a:pPr marL="457200" lvl="1" indent="0">
              <a:buNone/>
            </a:pPr>
            <a:r>
              <a:rPr lang="da-DK" sz="1400" b="1" dirty="0"/>
              <a:t>Begrundelse: </a:t>
            </a:r>
            <a:r>
              <a:rPr lang="da-DK" sz="1400" dirty="0"/>
              <a:t>Dette er i forvejen gældende retstilstand, da det fremgår implicit af stk. 1 i § 5, hvor der står, at bestyrelsen består af personer fra medlemsorganisationer. Efter anbefaling fra jurist kan det dog med fordel formuleres tydeligere på den foreslåede måde.</a:t>
            </a:r>
          </a:p>
          <a:p>
            <a:pPr marL="457200" lvl="1" indent="0">
              <a:buNone/>
            </a:pPr>
            <a:endParaRPr lang="da-DK" sz="1600" dirty="0"/>
          </a:p>
          <a:p>
            <a:r>
              <a:rPr lang="da-DK" sz="1600" dirty="0"/>
              <a:t>10: I §8 (ny §7) om opløsning af CISU tilføjes teksten markeret med fed: ”Beslutning om opløsning af CISU – Civilsamfund i Udvikling kan træffes på en generalforsamling, </a:t>
            </a:r>
            <a:r>
              <a:rPr lang="da-DK" sz="1600" b="1" dirty="0"/>
              <a:t>hvor mindst 2/3 af de fremmødte stemmeberettigede stemmer herfor, </a:t>
            </a:r>
            <a:r>
              <a:rPr lang="da-DK" sz="1600" dirty="0"/>
              <a:t>efterfulgt af en til formålet ekstraordinært indkaldt generalforsamling, hvor </a:t>
            </a:r>
            <a:r>
              <a:rPr lang="da-DK" sz="1600" b="1" dirty="0"/>
              <a:t>ligeledes</a:t>
            </a:r>
            <a:r>
              <a:rPr lang="da-DK" sz="1600" dirty="0"/>
              <a:t> mindst 2/3 af de fremmødte stemmeberettigede stemmer herfor.”  </a:t>
            </a:r>
          </a:p>
          <a:p>
            <a:pPr marL="457200" lvl="1" indent="0">
              <a:buNone/>
            </a:pPr>
            <a:r>
              <a:rPr lang="da-DK" sz="1400" b="1" dirty="0"/>
              <a:t>Begrundelse</a:t>
            </a:r>
            <a:r>
              <a:rPr lang="da-DK" sz="1400" dirty="0"/>
              <a:t>: Der er tale om en præcisering på baggrund af foreningsjurists anbefaling. Det vurderes, at gældende forståelse derved bevares.</a:t>
            </a:r>
          </a:p>
        </p:txBody>
      </p:sp>
    </p:spTree>
    <p:extLst>
      <p:ext uri="{BB962C8B-B14F-4D97-AF65-F5344CB8AC3E}">
        <p14:creationId xmlns:p14="http://schemas.microsoft.com/office/powerpoint/2010/main" val="162140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8635C-5AD0-5898-78D4-95815975933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B49BE03-06B6-3D7A-E972-24CF9E180FAF}"/>
              </a:ext>
            </a:extLst>
          </p:cNvPr>
          <p:cNvSpPr>
            <a:spLocks noGrp="1"/>
          </p:cNvSpPr>
          <p:nvPr>
            <p:ph type="title"/>
          </p:nvPr>
        </p:nvSpPr>
        <p:spPr/>
        <p:txBody>
          <a:bodyPr/>
          <a:lstStyle/>
          <a:p>
            <a:r>
              <a:rPr lang="da-DK" dirty="0"/>
              <a:t>Ændring relateret til KONTEKST</a:t>
            </a:r>
            <a:br>
              <a:rPr lang="da-DK" dirty="0"/>
            </a:br>
            <a:endParaRPr lang="da-DK" dirty="0"/>
          </a:p>
        </p:txBody>
      </p:sp>
      <p:sp>
        <p:nvSpPr>
          <p:cNvPr id="3" name="Pladsholder til indhold 2">
            <a:extLst>
              <a:ext uri="{FF2B5EF4-FFF2-40B4-BE49-F238E27FC236}">
                <a16:creationId xmlns:a16="http://schemas.microsoft.com/office/drawing/2014/main" id="{00AB64A9-E209-4EB8-F139-8950339B02A1}"/>
              </a:ext>
            </a:extLst>
          </p:cNvPr>
          <p:cNvSpPr>
            <a:spLocks noGrp="1"/>
          </p:cNvSpPr>
          <p:nvPr>
            <p:ph idx="1"/>
          </p:nvPr>
        </p:nvSpPr>
        <p:spPr>
          <a:xfrm>
            <a:off x="461818" y="1883931"/>
            <a:ext cx="10891982" cy="4054765"/>
          </a:xfrm>
        </p:spPr>
        <p:txBody>
          <a:bodyPr/>
          <a:lstStyle/>
          <a:p>
            <a:r>
              <a:rPr lang="da-DK" sz="1600" dirty="0"/>
              <a:t>11: I § 2 fremgår det at CISU kan påtage sig at forvalte midler/puljer på vegne af Udenrigsministeriet eller andre, såfremt ”den primære målgruppe er foreningens medlemsorganisationer”. Dette ændres til ”hvor medlemsorganisationer er en del af målgruppen.”</a:t>
            </a:r>
          </a:p>
          <a:p>
            <a:pPr marL="457200" lvl="1" indent="0">
              <a:buNone/>
            </a:pPr>
            <a:r>
              <a:rPr lang="da-DK" sz="1400" b="1" dirty="0"/>
              <a:t>Begrundelse: </a:t>
            </a:r>
            <a:r>
              <a:rPr lang="da-DK" sz="1400" dirty="0"/>
              <a:t>Flere og flere politikområder præger opståede finansieringsmuligheder, som ofte indeholder ønske om adgang for og samarbejde med andre aktører end civilsamfundsorganisationer.  Relevante støtteformer er derfor ikke eksklusivt og primært målrettet civilsamfundsorganisationer (dvs. CISUs medlemsorganisationer). </a:t>
            </a:r>
          </a:p>
          <a:p>
            <a:pPr marL="457200" lvl="1" indent="0">
              <a:buNone/>
            </a:pPr>
            <a:r>
              <a:rPr lang="da-DK" sz="1400" dirty="0"/>
              <a:t>Med ændringen ønsker CISUs bestyrelse, at justere vedtægtsændringerne til denne gældende politisk virkelighed, så CISU fortsat kan stille sig til rådighed som aftalepartner (fx som puljeforvalter), og på den måde bedst muligt sikre CISUs medlemsorganisationers adgang til denne type af nye puljer.</a:t>
            </a:r>
          </a:p>
          <a:p>
            <a:pPr marL="457200" lvl="1" indent="0">
              <a:buNone/>
            </a:pPr>
            <a:endParaRPr lang="da-DK" sz="1400" dirty="0"/>
          </a:p>
          <a:p>
            <a:r>
              <a:rPr lang="da-DK" sz="1600" dirty="0"/>
              <a:t>12: I § 7 tilføjes følgende (som stk. 4): ”Bestyrelsen kan delegere tegningsret til den daglige ledelse til varetagelse af den daglige økonomiske administration, herunder bankdispositioner, inden for de af bestyrelsen fastsatte rammer.”  </a:t>
            </a:r>
          </a:p>
          <a:p>
            <a:pPr marL="457200" lvl="1" indent="0">
              <a:buNone/>
            </a:pPr>
            <a:r>
              <a:rPr lang="da-DK" sz="1400" b="1" dirty="0"/>
              <a:t>Begrundelse</a:t>
            </a:r>
            <a:r>
              <a:rPr lang="da-DK" sz="1400" dirty="0"/>
              <a:t>: Ændring skyldes at banker og leverandører stiller krav om, at tegningsberettigede skriver under på operationelle aftaler som fx kaffe- og kopi vedligeholdelsesaftaler, indkøb af rejsekort etc. Dette skyldes bl.a. banker og leverandørers måde at operationalisere hvidvaskningslovgivning.</a:t>
            </a:r>
          </a:p>
          <a:p>
            <a:pPr marL="457200" lvl="1" indent="0">
              <a:buNone/>
            </a:pPr>
            <a:r>
              <a:rPr lang="da-DK" sz="1400" i="1" dirty="0"/>
              <a:t>Til almen forståelse, skal det påpeges, at tegningsretten ikke indebærer godkendelsesret, men udelukkende en ret til at underskrive inden for en given bemyndigelse. Denne bemyndigelse fastlægges i CISUs attestationsprocedurer.</a:t>
            </a:r>
          </a:p>
          <a:p>
            <a:pPr marL="457200" lvl="1" indent="0">
              <a:buNone/>
            </a:pPr>
            <a:endParaRPr lang="da-DK" sz="1600" dirty="0"/>
          </a:p>
          <a:p>
            <a:pPr marL="0" indent="0">
              <a:buNone/>
            </a:pPr>
            <a:endParaRPr lang="da-DK" sz="2400" dirty="0"/>
          </a:p>
        </p:txBody>
      </p:sp>
    </p:spTree>
    <p:extLst>
      <p:ext uri="{BB962C8B-B14F-4D97-AF65-F5344CB8AC3E}">
        <p14:creationId xmlns:p14="http://schemas.microsoft.com/office/powerpoint/2010/main" val="2341081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CB782-BF9D-F62B-37BF-041BECA8F78A}"/>
              </a:ext>
            </a:extLst>
          </p:cNvPr>
          <p:cNvSpPr>
            <a:spLocks noGrp="1"/>
          </p:cNvSpPr>
          <p:nvPr>
            <p:ph type="title"/>
          </p:nvPr>
        </p:nvSpPr>
        <p:spPr/>
        <p:txBody>
          <a:bodyPr/>
          <a:lstStyle/>
          <a:p>
            <a:r>
              <a:rPr lang="da-DK" dirty="0"/>
              <a:t>Ændringer i forlængelse af </a:t>
            </a:r>
            <a:r>
              <a:rPr lang="da-DK" dirty="0" err="1"/>
              <a:t>governance</a:t>
            </a:r>
            <a:r>
              <a:rPr lang="da-DK" dirty="0"/>
              <a:t> </a:t>
            </a:r>
            <a:r>
              <a:rPr lang="da-DK" dirty="0" err="1"/>
              <a:t>review</a:t>
            </a:r>
            <a:r>
              <a:rPr lang="da-DK" dirty="0"/>
              <a:t> 2025</a:t>
            </a:r>
          </a:p>
        </p:txBody>
      </p:sp>
      <p:sp>
        <p:nvSpPr>
          <p:cNvPr id="3" name="Pladsholder til indhold 2">
            <a:extLst>
              <a:ext uri="{FF2B5EF4-FFF2-40B4-BE49-F238E27FC236}">
                <a16:creationId xmlns:a16="http://schemas.microsoft.com/office/drawing/2014/main" id="{E6681013-C930-975C-7AEA-4E882A48031E}"/>
              </a:ext>
            </a:extLst>
          </p:cNvPr>
          <p:cNvSpPr>
            <a:spLocks noGrp="1"/>
          </p:cNvSpPr>
          <p:nvPr>
            <p:ph idx="1"/>
          </p:nvPr>
        </p:nvSpPr>
        <p:spPr/>
        <p:txBody>
          <a:bodyPr/>
          <a:lstStyle/>
          <a:p>
            <a:r>
              <a:rPr lang="da-DK" sz="1600" dirty="0"/>
              <a:t>CISUs bestyrelse besluttede i sommeren 2025 at gennemføre et </a:t>
            </a:r>
            <a:r>
              <a:rPr lang="da-DK" sz="1600" dirty="0" err="1"/>
              <a:t>review</a:t>
            </a:r>
            <a:r>
              <a:rPr lang="da-DK" sz="1600" dirty="0"/>
              <a:t> af CISUs </a:t>
            </a:r>
            <a:r>
              <a:rPr lang="da-DK" sz="1600" dirty="0" err="1"/>
              <a:t>governance</a:t>
            </a:r>
            <a:r>
              <a:rPr lang="da-DK" sz="1600" dirty="0"/>
              <a:t>. </a:t>
            </a:r>
          </a:p>
          <a:p>
            <a:r>
              <a:rPr lang="da-DK" sz="1600" dirty="0"/>
              <a:t>Formålet med </a:t>
            </a:r>
            <a:r>
              <a:rPr lang="da-DK" sz="1600" dirty="0" err="1"/>
              <a:t>reviewet</a:t>
            </a:r>
            <a:r>
              <a:rPr lang="da-DK" sz="1600" dirty="0"/>
              <a:t> at styrke grundlaget for CISU ved at sikre, at vedtægter, demokratiske processer, ansvarsfordeling og selvforvaltning er tidssvarende i forhold til de opgaver, CISU står overfor, og den kontekst organisationen agerer i.</a:t>
            </a:r>
          </a:p>
          <a:p>
            <a:r>
              <a:rPr lang="da-DK" sz="1600" dirty="0"/>
              <a:t>Find </a:t>
            </a:r>
            <a:r>
              <a:rPr lang="da-DK" sz="1600" dirty="0" err="1"/>
              <a:t>governance</a:t>
            </a:r>
            <a:r>
              <a:rPr lang="da-DK" sz="1600" dirty="0"/>
              <a:t> </a:t>
            </a:r>
            <a:r>
              <a:rPr lang="da-DK" sz="1600" dirty="0" err="1"/>
              <a:t>review</a:t>
            </a:r>
            <a:r>
              <a:rPr lang="da-DK" sz="1600" dirty="0"/>
              <a:t> og bestyrelsens management til </a:t>
            </a:r>
            <a:r>
              <a:rPr lang="da-DK" sz="1600" dirty="0" err="1"/>
              <a:t>reviewet</a:t>
            </a:r>
            <a:r>
              <a:rPr lang="da-DK" sz="1600" dirty="0"/>
              <a:t> her: </a:t>
            </a:r>
            <a:r>
              <a:rPr lang="da-DK" sz="1600" dirty="0">
                <a:hlinkClick r:id="rId2"/>
              </a:rPr>
              <a:t>https://cisu.dk/artikler/information-om-governance-review/</a:t>
            </a:r>
            <a:endParaRPr lang="da-DK" sz="1600" dirty="0"/>
          </a:p>
          <a:p>
            <a:pPr marL="0" indent="0">
              <a:buNone/>
            </a:pPr>
            <a:endParaRPr lang="da-DK" sz="1600" b="1" dirty="0"/>
          </a:p>
          <a:p>
            <a:pPr marL="0" indent="0">
              <a:buNone/>
            </a:pPr>
            <a:r>
              <a:rPr lang="da-DK" sz="1600" b="1" dirty="0"/>
              <a:t>De vedtægtsændringsforslag, der præsenteres på de følgende to sider, udspringer alle af </a:t>
            </a:r>
            <a:r>
              <a:rPr lang="da-DK" sz="1600" b="1" dirty="0" err="1"/>
              <a:t>governance</a:t>
            </a:r>
            <a:r>
              <a:rPr lang="da-DK" sz="1600" b="1" dirty="0"/>
              <a:t> </a:t>
            </a:r>
            <a:r>
              <a:rPr lang="da-DK" sz="1600" b="1" dirty="0" err="1"/>
              <a:t>reviewets</a:t>
            </a:r>
            <a:r>
              <a:rPr lang="da-DK" sz="1600" b="1" dirty="0"/>
              <a:t> anbefalinger.</a:t>
            </a:r>
          </a:p>
          <a:p>
            <a:pPr marL="0" indent="0">
              <a:buNone/>
            </a:pPr>
            <a:endParaRPr lang="da-DK" sz="1600" dirty="0"/>
          </a:p>
          <a:p>
            <a:pPr marL="0" indent="0">
              <a:buNone/>
            </a:pPr>
            <a:r>
              <a:rPr lang="da-DK" sz="1600" i="1" dirty="0"/>
              <a:t>Det skal understreges, at ikke alle anbefalinger fra </a:t>
            </a:r>
            <a:r>
              <a:rPr lang="da-DK" sz="1600" i="1" dirty="0" err="1"/>
              <a:t>governance</a:t>
            </a:r>
            <a:r>
              <a:rPr lang="da-DK" sz="1600" i="1" dirty="0"/>
              <a:t> </a:t>
            </a:r>
            <a:r>
              <a:rPr lang="da-DK" sz="1600" i="1" dirty="0" err="1"/>
              <a:t>reviewet</a:t>
            </a:r>
            <a:r>
              <a:rPr lang="da-DK" sz="1600" i="1" dirty="0"/>
              <a:t> behandles gennem nærværende vedtægtsændringsforslag. Bestyrelsen vurderer, at en række af anbefalingerne følges op på anden vis, fx gennem bestyrelsens forretningsorden og ændringer i tilrettelæggelsen af bestyrelsens arbejde hen over året.</a:t>
            </a:r>
          </a:p>
          <a:p>
            <a:pPr marL="0" indent="0">
              <a:buNone/>
            </a:pPr>
            <a:r>
              <a:rPr lang="da-DK" sz="1600" i="1" dirty="0"/>
              <a:t>Det anbefales at orientere sig i bestyrelsens management </a:t>
            </a:r>
            <a:r>
              <a:rPr lang="da-DK" sz="1600" i="1" dirty="0" err="1"/>
              <a:t>response</a:t>
            </a:r>
            <a:r>
              <a:rPr lang="da-DK" sz="1600" i="1" dirty="0"/>
              <a:t> for at se, hvordan hver enkelt anbefaling fra </a:t>
            </a:r>
            <a:r>
              <a:rPr lang="da-DK" sz="1600" i="1" dirty="0" err="1"/>
              <a:t>reviewet</a:t>
            </a:r>
            <a:r>
              <a:rPr lang="da-DK" sz="1600" i="1" dirty="0"/>
              <a:t> er blevet bearbejdet af bestyrelsen.</a:t>
            </a:r>
          </a:p>
        </p:txBody>
      </p:sp>
    </p:spTree>
    <p:extLst>
      <p:ext uri="{BB962C8B-B14F-4D97-AF65-F5344CB8AC3E}">
        <p14:creationId xmlns:p14="http://schemas.microsoft.com/office/powerpoint/2010/main" val="886259130"/>
      </p:ext>
    </p:extLst>
  </p:cSld>
  <p:clrMapOvr>
    <a:masterClrMapping/>
  </p:clrMapOvr>
</p:sld>
</file>

<file path=ppt/theme/theme1.xml><?xml version="1.0" encoding="utf-8"?>
<a:theme xmlns:a="http://schemas.openxmlformats.org/drawingml/2006/main" name="Mørk grø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 ppp CISU" id="{D071F964-6E4D-4A48-9502-40782EA70767}" vid="{B0BF01EA-79AA-4121-9C8D-84BE56CE8DF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b2effea-7677-426a-abfa-e08815e88a3e" xsi:nil="true"/>
    <lcf76f155ced4ddcb4097134ff3c332f xmlns="0a33e1fb-23dc-4222-ac46-473c6a01316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DF6A4EA8CD694A448AAF29FEB1A8F245" ma:contentTypeVersion="19" ma:contentTypeDescription="Opret et nyt dokument." ma:contentTypeScope="" ma:versionID="474f1ef26ca6fe656ab441211255eda4">
  <xsd:schema xmlns:xsd="http://www.w3.org/2001/XMLSchema" xmlns:xs="http://www.w3.org/2001/XMLSchema" xmlns:p="http://schemas.microsoft.com/office/2006/metadata/properties" xmlns:ns2="0a33e1fb-23dc-4222-ac46-473c6a01316b" xmlns:ns3="3b2effea-7677-426a-abfa-e08815e88a3e" targetNamespace="http://schemas.microsoft.com/office/2006/metadata/properties" ma:root="true" ma:fieldsID="1a372d689c6f8e7a019b9c64c2e0bb72" ns2:_="" ns3:_="">
    <xsd:import namespace="0a33e1fb-23dc-4222-ac46-473c6a01316b"/>
    <xsd:import namespace="3b2effea-7677-426a-abfa-e08815e88a3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33e1fb-23dc-4222-ac46-473c6a0131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c9f317a3-9525-4bf5-b194-1869bb4e851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2effea-7677-426a-abfa-e08815e88a3e"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3839cca5-46db-42bf-aa82-13451054610f}" ma:internalName="TaxCatchAll" ma:showField="CatchAllData" ma:web="3b2effea-7677-426a-abfa-e08815e88a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AE265F-7B36-4DC6-B8DE-D445358BA9AB}">
  <ds:schemaRefs>
    <ds:schemaRef ds:uri="http://schemas.microsoft.com/office/2006/metadata/properties"/>
    <ds:schemaRef ds:uri="http://schemas.microsoft.com/office/infopath/2007/PartnerControls"/>
    <ds:schemaRef ds:uri="3b2effea-7677-426a-abfa-e08815e88a3e"/>
    <ds:schemaRef ds:uri="0a33e1fb-23dc-4222-ac46-473c6a01316b"/>
  </ds:schemaRefs>
</ds:datastoreItem>
</file>

<file path=customXml/itemProps2.xml><?xml version="1.0" encoding="utf-8"?>
<ds:datastoreItem xmlns:ds="http://schemas.openxmlformats.org/officeDocument/2006/customXml" ds:itemID="{B4E47822-70A7-4DA8-A445-161AFA6D28BD}">
  <ds:schemaRefs>
    <ds:schemaRef ds:uri="http://schemas.microsoft.com/sharepoint/v3/contenttype/forms"/>
  </ds:schemaRefs>
</ds:datastoreItem>
</file>

<file path=customXml/itemProps3.xml><?xml version="1.0" encoding="utf-8"?>
<ds:datastoreItem xmlns:ds="http://schemas.openxmlformats.org/officeDocument/2006/customXml" ds:itemID="{AEBA47D0-3A9A-4157-8A69-BFE4806521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33e1fb-23dc-4222-ac46-473c6a01316b"/>
    <ds:schemaRef ds:uri="3b2effea-7677-426a-abfa-e08815e88a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 Point Skabelon_CISU_2026</Template>
  <TotalTime>1210</TotalTime>
  <Words>5074</Words>
  <Application>Microsoft Office PowerPoint</Application>
  <PresentationFormat>Widescreen</PresentationFormat>
  <Paragraphs>283</Paragraphs>
  <Slides>18</Slides>
  <Notes>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18</vt:i4>
      </vt:variant>
    </vt:vector>
  </HeadingPairs>
  <TitlesOfParts>
    <vt:vector size="22" baseType="lpstr">
      <vt:lpstr>Aptos</vt:lpstr>
      <vt:lpstr>Arial</vt:lpstr>
      <vt:lpstr>Calibri</vt:lpstr>
      <vt:lpstr>Mørk grøn</vt:lpstr>
      <vt:lpstr>BILAG XX Forslag til vedtægsændringer</vt:lpstr>
      <vt:lpstr>BAGGRUND </vt:lpstr>
      <vt:lpstr>LÆSEVEJLEDNING</vt:lpstr>
      <vt:lpstr>Ændringer i vedtægternes STRUKTUR</vt:lpstr>
      <vt:lpstr>Ændringer i vedtægternes STRUKTUR - fortsat</vt:lpstr>
      <vt:lpstr>Ændringer relateret til SPROG og ETABLERET RETSPRAKSIS  </vt:lpstr>
      <vt:lpstr>Ændringer til ETABLERET RETSPRAKSIS  </vt:lpstr>
      <vt:lpstr>Ændring relateret til KONTEKST </vt:lpstr>
      <vt:lpstr>Ændringer i forlængelse af governance review 2025</vt:lpstr>
      <vt:lpstr>Ændringer i CISUs FORMÅL</vt:lpstr>
      <vt:lpstr>Ændringer vedr. Cisus governance: GENERALFORSAMLING</vt:lpstr>
      <vt:lpstr>Ændringer vedr. CISUs governance BESTYRELSES OG SEKRETARIATETS ROLLE</vt:lpstr>
      <vt:lpstr>VEDTÆGTS-ÆNDRINGER SAMLET </vt:lpstr>
      <vt:lpstr>VEDTÆGTS-ÆNDRINGER SAMLET </vt:lpstr>
      <vt:lpstr>VEDTÆGTS-ÆNDRINGER SAMLET </vt:lpstr>
      <vt:lpstr>VEDTÆGTS-ÆNDRINGER SAMLET </vt:lpstr>
      <vt:lpstr>VEDTÆGTS-ÆNDRINGER SAMLET </vt:lpstr>
      <vt:lpstr>VEDTÆGTS-ÆNDRINGER SAMLET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Rikke Kragelund Matthews</dc:creator>
  <cp:lastModifiedBy>Helene Kannegaard</cp:lastModifiedBy>
  <cp:revision>1</cp:revision>
  <dcterms:created xsi:type="dcterms:W3CDTF">2026-01-23T10:30:11Z</dcterms:created>
  <dcterms:modified xsi:type="dcterms:W3CDTF">2026-03-10T13:26:27Z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0x010100DF6A4EA8CD694A448AAF29FEB1A8F245</vt:lpwstr>
  </property>
  <property fmtid="{D5CDD505-2E9C-101B-9397-08002B2CF9AE}" pid="3" name="MediaServiceImageTags">
    <vt:lpwstr/>
  </property>
</Properties>
</file>